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  <p:sldMasterId id="2147483783" r:id="rId2"/>
    <p:sldMasterId id="2147483800" r:id="rId3"/>
  </p:sldMasterIdLst>
  <p:sldIdLst>
    <p:sldId id="262" r:id="rId4"/>
    <p:sldId id="259" r:id="rId5"/>
    <p:sldId id="258" r:id="rId6"/>
    <p:sldId id="261" r:id="rId7"/>
    <p:sldId id="260" r:id="rId8"/>
    <p:sldId id="263" r:id="rId9"/>
    <p:sldId id="265" r:id="rId10"/>
    <p:sldId id="268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6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2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7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3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87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7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8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8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8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5982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167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41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24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7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99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75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0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66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01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886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651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41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8994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07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5313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06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889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17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0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509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66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24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86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30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933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33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177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29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93580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24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5526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559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981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9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8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10F9E-F54A-473A-A34C-E6474135DD40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3EF90F-8057-4B85-AB02-0E5018A0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77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33600" y="533400"/>
            <a:ext cx="8077200" cy="5715000"/>
            <a:chOff x="609600" y="533400"/>
            <a:chExt cx="5938021" cy="3810000"/>
          </a:xfrm>
        </p:grpSpPr>
        <p:grpSp>
          <p:nvGrpSpPr>
            <p:cNvPr id="3" name="Group 2"/>
            <p:cNvGrpSpPr/>
            <p:nvPr/>
          </p:nvGrpSpPr>
          <p:grpSpPr>
            <a:xfrm>
              <a:off x="609600" y="685800"/>
              <a:ext cx="4495800" cy="3657600"/>
              <a:chOff x="609600" y="609600"/>
              <a:chExt cx="4495800" cy="3657600"/>
            </a:xfrm>
            <a:noFill/>
          </p:grpSpPr>
          <p:sp>
            <p:nvSpPr>
              <p:cNvPr id="5" name="Rectangle 4"/>
              <p:cNvSpPr/>
              <p:nvPr/>
            </p:nvSpPr>
            <p:spPr>
              <a:xfrm>
                <a:off x="609600" y="609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এনামুল হক</a:t>
                </a:r>
                <a:endParaRPr lang="en-US" sz="4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600" y="1371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প্রভাষক</a:t>
                </a:r>
                <a:endParaRPr lang="en-US" sz="4000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09600" y="3657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C000"/>
                    </a:solidFill>
                    <a:latin typeface="NikoshBAN" pitchFamily="2" charset="0"/>
                    <a:cs typeface="NikoshBAN" pitchFamily="2" charset="0"/>
                  </a:rPr>
                  <a:t>কসবা, ব্রাহ্মণবাড়ীয়া।</a:t>
                </a:r>
                <a:endParaRPr lang="en-US" sz="4000" b="1" dirty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9600" y="2133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রাষ্ট্রবিজ্ঞান বিভাগ</a:t>
                </a:r>
                <a:endPara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" y="2895600"/>
                <a:ext cx="44958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কসবা টি.আলী ডিগ্রি কলেজ</a:t>
                </a:r>
                <a:endParaRPr lang="en-US" sz="40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4" name="Picture 3" descr="DSC0242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533400"/>
              <a:ext cx="1899421" cy="2286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0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6728" y="2245258"/>
            <a:ext cx="10740788" cy="2123658"/>
            <a:chOff x="436728" y="2245258"/>
            <a:chExt cx="10740788" cy="2123658"/>
          </a:xfrm>
        </p:grpSpPr>
        <p:sp>
          <p:nvSpPr>
            <p:cNvPr id="2" name="Rectangle 1"/>
            <p:cNvSpPr/>
            <p:nvPr/>
          </p:nvSpPr>
          <p:spPr>
            <a:xfrm>
              <a:off x="1050878" y="2245258"/>
              <a:ext cx="10126638" cy="2123658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কসবা টি</a:t>
              </a:r>
              <a:r>
                <a:rPr lang="en-US" sz="6600" b="1" dirty="0" err="1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ͅͅ</a:t>
              </a:r>
              <a:r>
                <a:rPr lang="bn-BD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 আলী ডিগ্রী কলেজ</a:t>
              </a:r>
            </a:p>
            <a:p>
              <a:pPr algn="ctr"/>
              <a:r>
                <a:rPr lang="bn-BD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Microsoft Sans Serif" panose="020B0604020202020204" pitchFamily="34" charset="0"/>
                  <a:cs typeface="NikoshBAN" panose="02000000000000000000" pitchFamily="2" charset="0"/>
                </a:rPr>
                <a:t>রাষ্ট্রবিজ্ঞান বিভাগ</a:t>
              </a:r>
              <a:r>
                <a:rPr lang="en-US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66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28" y="2245258"/>
              <a:ext cx="1910096" cy="212365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555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14"/>
    </mc:Choice>
    <mc:Fallback xmlns="">
      <p:transition spd="slow" advTm="1191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446" y="515567"/>
            <a:ext cx="5085046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51e661462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341" y="1422992"/>
            <a:ext cx="5182689" cy="510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0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772697" y="3603558"/>
            <a:ext cx="9142212" cy="229624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এনামুল</a:t>
            </a:r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রাষ্ট্রবিজ্ঞান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কসবা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টি.আলী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ডিগ্রি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48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মোবাইলঃ০১৫৫৩৪৭১১৬৮</a:t>
            </a:r>
            <a:r>
              <a:rPr lang="en-US" sz="6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6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GB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4263" y="5344900"/>
            <a:ext cx="556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anam_jasi@yahoo.com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21" y="621796"/>
            <a:ext cx="1989236" cy="2660754"/>
          </a:xfrm>
          <a:prstGeom prst="rect">
            <a:avLst/>
          </a:prstGeom>
          <a:ln w="76200"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31750"/>
          </a:effectLst>
          <a:scene3d>
            <a:camera prst="perspectiveContrastingRightFacing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15663330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9725" y="674557"/>
            <a:ext cx="7023190" cy="5521373"/>
            <a:chOff x="1524000" y="457200"/>
            <a:chExt cx="6934200" cy="5334000"/>
          </a:xfrm>
        </p:grpSpPr>
        <p:sp>
          <p:nvSpPr>
            <p:cNvPr id="3" name="Rounded Rectangle 2"/>
            <p:cNvSpPr/>
            <p:nvPr/>
          </p:nvSpPr>
          <p:spPr>
            <a:xfrm>
              <a:off x="1524000" y="1524000"/>
              <a:ext cx="4495800" cy="914400"/>
            </a:xfrm>
            <a:prstGeom prst="roundRect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6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bn-BD" sz="60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	পৌরনীতি</a:t>
              </a:r>
              <a:endParaRPr lang="en-US" sz="60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524000" y="457200"/>
              <a:ext cx="3962400" cy="914400"/>
            </a:xfrm>
            <a:prstGeom prst="round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000" spc="-15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শ্রেণিঃ দ্বাদশ</a:t>
              </a:r>
              <a:endParaRPr lang="en-US" sz="54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529366" y="2588654"/>
              <a:ext cx="3992450" cy="916546"/>
            </a:xfrm>
            <a:prstGeom prst="roundRect">
              <a:avLst/>
            </a:prstGeom>
            <a:solidFill>
              <a:schemeClr val="bg1"/>
            </a:solidFill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None/>
              </a:pPr>
              <a:r>
                <a:rPr lang="bn-BD" sz="6000" spc="-15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অধ্যায়ঃ	১</a:t>
              </a:r>
              <a:endParaRPr lang="bn-BD" sz="44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524000" y="3733800"/>
              <a:ext cx="4343400" cy="914400"/>
            </a:xfrm>
            <a:prstGeom prst="round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en-US" sz="6000" spc="-15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bn-BD" sz="60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ঃ	৪৫মিনিট</a:t>
              </a:r>
              <a:endParaRPr lang="en-US" sz="60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524000" y="4876800"/>
              <a:ext cx="6934200" cy="914400"/>
            </a:xfrm>
            <a:prstGeom prst="roundRect">
              <a:avLst/>
            </a:prstGeom>
            <a:noFill/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0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তারিখঃ</a:t>
              </a:r>
              <a:r>
                <a:rPr lang="bn-BD" sz="54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২২-০</a:t>
              </a:r>
              <a:r>
                <a:rPr lang="bn-BD" sz="60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৮</a:t>
              </a: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-২০১৩ </a:t>
              </a:r>
              <a:r>
                <a:rPr lang="bn-BD" sz="60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খ্রিঃ</a:t>
              </a:r>
              <a:r>
                <a:rPr lang="bn-BD" sz="54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54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009" y="2047402"/>
            <a:ext cx="3210170" cy="4148528"/>
          </a:xfrm>
          <a:prstGeom prst="rect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216577" y="231376"/>
            <a:ext cx="329783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GB" sz="5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7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 flipH="1">
            <a:off x="1828799" y="544285"/>
            <a:ext cx="3701143" cy="3535346"/>
          </a:xfrm>
          <a:prstGeom prst="roundRect">
            <a:avLst/>
          </a:prstGeom>
          <a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Marker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903" y="544285"/>
            <a:ext cx="4461468" cy="3535345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2002971" y="4573675"/>
            <a:ext cx="8469086" cy="1130439"/>
          </a:xfrm>
          <a:custGeom>
            <a:avLst/>
            <a:gdLst>
              <a:gd name="connsiteX0" fmla="*/ 0 w 1096307"/>
              <a:gd name="connsiteY0" fmla="*/ 0 h 1089624"/>
              <a:gd name="connsiteX1" fmla="*/ 1096307 w 1096307"/>
              <a:gd name="connsiteY1" fmla="*/ 0 h 1089624"/>
              <a:gd name="connsiteX2" fmla="*/ 1096307 w 1096307"/>
              <a:gd name="connsiteY2" fmla="*/ 1089624 h 1089624"/>
              <a:gd name="connsiteX3" fmla="*/ 0 w 1096307"/>
              <a:gd name="connsiteY3" fmla="*/ 1089624 h 1089624"/>
              <a:gd name="connsiteX4" fmla="*/ 0 w 1096307"/>
              <a:gd name="connsiteY4" fmla="*/ 0 h 108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6307" h="1089624">
                <a:moveTo>
                  <a:pt x="0" y="0"/>
                </a:moveTo>
                <a:lnTo>
                  <a:pt x="1096307" y="0"/>
                </a:lnTo>
                <a:lnTo>
                  <a:pt x="1096307" y="1089624"/>
                </a:lnTo>
                <a:lnTo>
                  <a:pt x="0" y="108962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0" vert="horz" wrap="square" lIns="81280" tIns="81280" rIns="81280" bIns="81280" numCol="1" spcCol="1270" anchor="b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b="1" kern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মীর</a:t>
            </a:r>
            <a:r>
              <a:rPr lang="en-US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kern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নিসার</a:t>
            </a:r>
            <a:r>
              <a:rPr lang="en-US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kern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আলীতিতুমীর</a:t>
            </a:r>
            <a:r>
              <a:rPr lang="en-US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১৭৮</a:t>
            </a:r>
            <a:r>
              <a:rPr lang="bn-BD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54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-১৮৩১</a:t>
            </a:r>
            <a:endParaRPr lang="en-US" sz="5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58996" y="2301598"/>
            <a:ext cx="11277600" cy="28194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জমিদার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বৃটিশ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বিরোধী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আন্দোলন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সংগ্রামে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তিতুমীরের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অবদান</a:t>
            </a:r>
            <a:endParaRPr lang="bn-BD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4063" y="367854"/>
            <a:ext cx="329783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 </a:t>
            </a:r>
            <a:endParaRPr lang="en-GB" sz="5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30337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6"/>
            <a:ext cx="10820400" cy="53231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 বলতে পারবে।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সংস্কারে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র্ণনা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।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বারাসাত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বিদ্রোহ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বাশের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কেল্লার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জানতে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সংগ্রামের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পটভূমিতে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তিতুমীরের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5942"/>
            <a:ext cx="6466114" cy="849087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আচরণিক উদ্দ্যেশ্য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558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9604" y="369757"/>
            <a:ext cx="4373025" cy="6142707"/>
            <a:chOff x="329604" y="369757"/>
            <a:chExt cx="4373025" cy="6142707"/>
          </a:xfrm>
        </p:grpSpPr>
        <p:grpSp>
          <p:nvGrpSpPr>
            <p:cNvPr id="5" name="Group 4"/>
            <p:cNvGrpSpPr/>
            <p:nvPr/>
          </p:nvGrpSpPr>
          <p:grpSpPr>
            <a:xfrm>
              <a:off x="329604" y="369757"/>
              <a:ext cx="4373025" cy="4923556"/>
              <a:chOff x="329604" y="369757"/>
              <a:chExt cx="4438339" cy="4744587"/>
            </a:xfrm>
          </p:grpSpPr>
          <p:sp>
            <p:nvSpPr>
              <p:cNvPr id="3" name="Rounded Rectangle 2"/>
              <p:cNvSpPr/>
              <p:nvPr/>
            </p:nvSpPr>
            <p:spPr>
              <a:xfrm flipH="1">
                <a:off x="521424" y="1578998"/>
                <a:ext cx="3701143" cy="3535346"/>
              </a:xfrm>
              <a:prstGeom prst="roundRect">
                <a:avLst/>
              </a:prstGeom>
              <a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7000" r="-7000"/>
                </a:stretch>
              </a:blip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5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" name="Rounded Rectangle 3"/>
              <p:cNvSpPr/>
              <p:nvPr/>
            </p:nvSpPr>
            <p:spPr>
              <a:xfrm>
                <a:off x="329604" y="369757"/>
                <a:ext cx="4438339" cy="946521"/>
              </a:xfrm>
              <a:prstGeom prst="roundRect">
                <a:avLst/>
              </a:prstGeom>
              <a:noFill/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>
                  <a:buFontTx/>
                  <a:buNone/>
                </a:pPr>
                <a:r>
                  <a:rPr lang="en-US" sz="6000" spc="-150" dirty="0" err="1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তিতুমীরের</a:t>
                </a:r>
                <a:r>
                  <a:rPr lang="en-US" sz="6000" spc="-150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6000" spc="-150" dirty="0" err="1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পরিচয়</a:t>
                </a:r>
                <a:endParaRPr lang="en-US" sz="5400" spc="-15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" name="Rounded Rectangle 5"/>
            <p:cNvSpPr/>
            <p:nvPr/>
          </p:nvSpPr>
          <p:spPr>
            <a:xfrm>
              <a:off x="721485" y="5565943"/>
              <a:ext cx="3240910" cy="946521"/>
            </a:xfrm>
            <a:prstGeom prst="round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en-US" sz="6000" spc="-15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১৭৮৬-১৮৩১</a:t>
              </a:r>
              <a:endParaRPr lang="en-US" sz="54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32" y="369757"/>
            <a:ext cx="489585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79" y="0"/>
            <a:ext cx="6096000" cy="65843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480" y="29962"/>
            <a:ext cx="6192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5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1076" y="1823186"/>
            <a:ext cx="10879717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মুসলমানদেরকে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ধর্মের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ভিত্তির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44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47332" y="250310"/>
            <a:ext cx="7772401" cy="1335315"/>
            <a:chOff x="1947332" y="47620"/>
            <a:chExt cx="7772401" cy="1335315"/>
          </a:xfrm>
        </p:grpSpPr>
        <p:sp>
          <p:nvSpPr>
            <p:cNvPr id="2" name="Rectangle 1"/>
            <p:cNvSpPr/>
            <p:nvPr/>
          </p:nvSpPr>
          <p:spPr>
            <a:xfrm>
              <a:off x="3437470" y="110047"/>
              <a:ext cx="6282263" cy="83099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48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সমাজ</a:t>
              </a:r>
              <a:r>
                <a:rPr lang="en-US" sz="48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48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ধর্মীয়</a:t>
              </a:r>
              <a:r>
                <a:rPr lang="en-US" sz="48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সংস্কারে</a:t>
              </a:r>
              <a:r>
                <a:rPr lang="en-US" sz="48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ভূমিকাঃ</a:t>
              </a:r>
              <a:r>
                <a:rPr lang="en-US" sz="48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bn-BD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flipH="1">
              <a:off x="1947332" y="47620"/>
              <a:ext cx="1083734" cy="1335315"/>
            </a:xfrm>
            <a:prstGeom prst="roundRect">
              <a:avLst/>
            </a:prstGeom>
            <a:blipFill>
              <a:blip r:embed="rId2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Marker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" name="Group 9"/>
          <p:cNvGrpSpPr/>
          <p:nvPr/>
        </p:nvGrpSpPr>
        <p:grpSpPr>
          <a:xfrm>
            <a:off x="491076" y="2862027"/>
            <a:ext cx="10854258" cy="3062612"/>
            <a:chOff x="491076" y="2862027"/>
            <a:chExt cx="10854258" cy="3062612"/>
          </a:xfrm>
        </p:grpSpPr>
        <p:sp>
          <p:nvSpPr>
            <p:cNvPr id="5" name="Rounded Rectangle 4"/>
            <p:cNvSpPr/>
            <p:nvPr/>
          </p:nvSpPr>
          <p:spPr>
            <a:xfrm>
              <a:off x="491076" y="2862027"/>
              <a:ext cx="10854258" cy="72813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নীলকর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বণিক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সামন্ত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জমিদারের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অত্যাচারের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বিরুদ্ধে</a:t>
              </a:r>
              <a:r>
                <a:rPr lang="en-US" sz="4400" b="1" spc="-15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spc="-150" dirty="0" err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সংগ্রাম</a:t>
              </a:r>
              <a:endParaRPr lang="en-US" sz="4400" b="1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76" y="3758830"/>
              <a:ext cx="2421467" cy="2165809"/>
            </a:xfrm>
            <a:prstGeom prst="rect">
              <a:avLst/>
            </a:prstGeom>
          </p:spPr>
        </p:pic>
      </p:grpSp>
      <p:sp>
        <p:nvSpPr>
          <p:cNvPr id="11" name="Rounded Rectangle 10"/>
          <p:cNvSpPr/>
          <p:nvPr/>
        </p:nvSpPr>
        <p:spPr>
          <a:xfrm>
            <a:off x="3166281" y="3799775"/>
            <a:ext cx="8407020" cy="2573726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buFontTx/>
              <a:buNone/>
            </a:pPr>
            <a:r>
              <a:rPr lang="bn-BD" sz="2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খানপুরের জমিদার কৃষ্ণদেব রায়, গোবর ডাঙ্গার জমিদার কালীপ্রসন্ন মুখোপাধ্যায় , গোবিন্দপুরের জমিদার দেবনাথ রায়,  তারাগনিয়ার জমিদার রামনারায়ণ,  নাসপুরের জমিদার গৌরপ্রসাদ  চৌধুরী  এবং নীলকর ডেভিসসহ সকলে ঐক্যবদ্ধহয়ে বারাসাতের ম্যাজিষ্ট্রেট আলেকজেন্ডারের নেতৃত্বে তিতুমীরের বাহিনীর বিরুদ্ধে যুদ্ধে অবতীর্ণ হয়ে পরাজিত হন , এতে তিতুমীর আরো সাহসী হয়ে উঠে । </a:t>
            </a:r>
          </a:p>
        </p:txBody>
      </p:sp>
    </p:spTree>
    <p:extLst>
      <p:ext uri="{BB962C8B-B14F-4D97-AF65-F5344CB8AC3E}">
        <p14:creationId xmlns:p14="http://schemas.microsoft.com/office/powerpoint/2010/main" val="7158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47332" y="318550"/>
            <a:ext cx="5012269" cy="1335315"/>
            <a:chOff x="1947332" y="47620"/>
            <a:chExt cx="5012269" cy="1335315"/>
          </a:xfrm>
        </p:grpSpPr>
        <p:sp>
          <p:nvSpPr>
            <p:cNvPr id="3" name="Rectangle 2"/>
            <p:cNvSpPr/>
            <p:nvPr/>
          </p:nvSpPr>
          <p:spPr>
            <a:xfrm>
              <a:off x="3437471" y="164639"/>
              <a:ext cx="3522130" cy="83099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4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বারাসাত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বিদ্রোহ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flipH="1">
              <a:off x="1947332" y="47620"/>
              <a:ext cx="1083734" cy="1335315"/>
            </a:xfrm>
            <a:prstGeom prst="roundRect">
              <a:avLst/>
            </a:prstGeom>
            <a:blipFill>
              <a:blip r:embed="rId2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Marker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8" name="Rounded Rectangle 7"/>
          <p:cNvSpPr/>
          <p:nvPr/>
        </p:nvSpPr>
        <p:spPr>
          <a:xfrm>
            <a:off x="355612" y="1858585"/>
            <a:ext cx="11294524" cy="18672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১৮২৫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চব্বিশ</a:t>
            </a:r>
            <a:r>
              <a:rPr lang="bn-BD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পরগণা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নদীয়া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ফরিদপুর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জেলা</a:t>
            </a:r>
            <a:r>
              <a:rPr lang="bn-BD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কিছু  অংশ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ঘোষনা</a:t>
            </a:r>
            <a:r>
              <a:rPr lang="bn-BD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করেন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5612" y="4140020"/>
            <a:ext cx="11294524" cy="728133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৮৩০০০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কৃষক-সেনাকে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বৃটিশ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বিদ্রোহ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ঘোষনা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5612" y="5311710"/>
            <a:ext cx="11294524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নিজেকে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bn-BD" sz="44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06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76399" y="406404"/>
            <a:ext cx="5994402" cy="1298265"/>
            <a:chOff x="1947331" y="84670"/>
            <a:chExt cx="5012270" cy="1298265"/>
          </a:xfrm>
        </p:grpSpPr>
        <p:sp>
          <p:nvSpPr>
            <p:cNvPr id="3" name="Rectangle 2"/>
            <p:cNvSpPr/>
            <p:nvPr/>
          </p:nvSpPr>
          <p:spPr>
            <a:xfrm>
              <a:off x="3437471" y="164639"/>
              <a:ext cx="3522130" cy="83099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4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বাশের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কেল্লা</a:t>
              </a:r>
              <a:r>
                <a:rPr lang="bn-BD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-১৮৩১ </a:t>
              </a:r>
              <a:r>
                <a:rPr lang="en-US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flipH="1">
              <a:off x="1947331" y="84670"/>
              <a:ext cx="1083734" cy="1298265"/>
            </a:xfrm>
            <a:prstGeom prst="roundRect">
              <a:avLst/>
            </a:prstGeom>
            <a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Marker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r="-7000"/>
              </a:stretch>
            </a:blip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5" name="Rounded Rectangle 4"/>
          <p:cNvSpPr/>
          <p:nvPr/>
        </p:nvSpPr>
        <p:spPr>
          <a:xfrm>
            <a:off x="491077" y="1905074"/>
            <a:ext cx="8619056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সেনাবাহিনীর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আত্মরক্ষার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১টি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দূর্গ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1077" y="2833612"/>
            <a:ext cx="8619056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তিতুমীরের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অভাব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1879" y="3752583"/>
            <a:ext cx="8619056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বাঁশের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সহজলভ্যতা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5745" y="4724340"/>
            <a:ext cx="8619056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কলিকাতার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নারকেলবাড়ীয়ায়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“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বাঁশের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কেল্লা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 </a:t>
            </a:r>
            <a:r>
              <a:rPr lang="bn-BD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5745" y="5696097"/>
            <a:ext cx="8745676" cy="728133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2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কর্ণেল ষ্টুয়ার্টের নেতৃত্বে সুসজ্জিত বাহিনীর সাথে ১৮৩১ সালের যুদ্ধে শাহাদাত বরন করেন</a:t>
            </a:r>
            <a:r>
              <a:rPr lang="en-US" sz="2800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53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09" y="287866"/>
            <a:ext cx="7765558" cy="5892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09" y="287866"/>
            <a:ext cx="7765557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200400" y="228600"/>
            <a:ext cx="5638800" cy="1143000"/>
          </a:xfrm>
          <a:prstGeom prst="flowChartAlternateProcess">
            <a:avLst/>
          </a:prstGeom>
          <a:solidFill>
            <a:schemeClr val="bg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1600200"/>
            <a:ext cx="11506200" cy="37676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bn-BD" sz="6600" b="1" dirty="0" smtClean="0">
                <a:solidFill>
                  <a:srgbClr val="2E03C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তিতুমীর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বারাসাত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বিদ্রোহ</a:t>
            </a:r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কি ?</a:t>
            </a:r>
          </a:p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বাশের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কেল্লা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নির্মাণ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</a:p>
          <a:p>
            <a:pPr>
              <a:spcBef>
                <a:spcPct val="20000"/>
              </a:spcBef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endParaRPr lang="bn-BD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73528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3429000" y="566054"/>
            <a:ext cx="5638800" cy="798045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7457" y="2340132"/>
            <a:ext cx="10417628" cy="83849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স্বাধিনতা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সংগ্রামে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তিতুমীরের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কি ? </a:t>
            </a:r>
          </a:p>
          <a:p>
            <a:pPr>
              <a:spcBef>
                <a:spcPct val="20000"/>
              </a:spcBef>
              <a:defRPr/>
            </a:pPr>
            <a:r>
              <a:rPr lang="en-US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1186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8442" y="2531376"/>
            <a:ext cx="7062355" cy="104775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GB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9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4"/>
    </mc:Choice>
    <mc:Fallback xmlns="">
      <p:transition spd="slow" advTm="5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256</TotalTime>
  <Words>240</Words>
  <Application>Microsoft Office PowerPoint</Application>
  <PresentationFormat>Widescreen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Microsoft Sans Serif</vt:lpstr>
      <vt:lpstr>NikoshBAN</vt:lpstr>
      <vt:lpstr>Trebuchet MS</vt:lpstr>
      <vt:lpstr>Wingdings</vt:lpstr>
      <vt:lpstr>Wingdings 3</vt:lpstr>
      <vt:lpstr>Facet</vt:lpstr>
      <vt:lpstr>1_Facet</vt:lpstr>
      <vt:lpstr>2_Facet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49</cp:revision>
  <dcterms:created xsi:type="dcterms:W3CDTF">2013-08-13T14:38:35Z</dcterms:created>
  <dcterms:modified xsi:type="dcterms:W3CDTF">2013-08-30T16:25:22Z</dcterms:modified>
</cp:coreProperties>
</file>