
<file path=[Content_Types].xml><?xml version="1.0" encoding="utf-8"?>
<Types xmlns="http://schemas.openxmlformats.org/package/2006/content-types">
  <Default Extension="bmp" ContentType="image/bmp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4" r:id="rId7"/>
    <p:sldId id="263" r:id="rId8"/>
    <p:sldId id="265" r:id="rId9"/>
    <p:sldId id="272" r:id="rId10"/>
    <p:sldId id="274" r:id="rId11"/>
    <p:sldId id="273" r:id="rId12"/>
    <p:sldId id="275" r:id="rId13"/>
    <p:sldId id="270" r:id="rId14"/>
    <p:sldId id="266" r:id="rId15"/>
    <p:sldId id="267" r:id="rId16"/>
    <p:sldId id="271" r:id="rId17"/>
    <p:sldId id="268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gif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gif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261C534-34D6-463E-9D75-B015F60D817C}" type="doc">
      <dgm:prSet loTypeId="urn:microsoft.com/office/officeart/2005/8/layout/radial1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BF452AF-FEA8-4906-AC71-FE032086C44E}">
      <dgm:prSet phldrT="[Text]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en-US" dirty="0"/>
        </a:p>
      </dgm:t>
    </dgm:pt>
    <dgm:pt modelId="{5A1BAA42-5605-479B-ABEB-8B1141E1573E}" type="parTrans" cxnId="{EF2E17FC-B4C3-4455-AB6A-2DE4CE392FA3}">
      <dgm:prSet/>
      <dgm:spPr/>
      <dgm:t>
        <a:bodyPr/>
        <a:lstStyle/>
        <a:p>
          <a:endParaRPr lang="en-US"/>
        </a:p>
      </dgm:t>
    </dgm:pt>
    <dgm:pt modelId="{4614B20B-933F-4DE1-9075-1B554EFF02F1}" type="sibTrans" cxnId="{EF2E17FC-B4C3-4455-AB6A-2DE4CE392FA3}">
      <dgm:prSet/>
      <dgm:spPr/>
      <dgm:t>
        <a:bodyPr/>
        <a:lstStyle/>
        <a:p>
          <a:endParaRPr lang="en-US"/>
        </a:p>
      </dgm:t>
    </dgm:pt>
    <dgm:pt modelId="{EF7C0AE2-39F1-4297-89C5-72393F30BCD5}">
      <dgm:prSet phldrT="[Text]"/>
      <dgm:spPr/>
      <dgm:t>
        <a:bodyPr/>
        <a:lstStyle/>
        <a:p>
          <a:r>
            <a:rPr lang="en-US" dirty="0" err="1" smtClean="0">
              <a:latin typeface="NikoshBAN" pitchFamily="2" charset="0"/>
              <a:cs typeface="NikoshBAN" pitchFamily="2" charset="0"/>
            </a:rPr>
            <a:t>জন্মঃ</a:t>
          </a:r>
          <a:endParaRPr lang="en-US" dirty="0" smtClean="0">
            <a:latin typeface="NikoshBAN" pitchFamily="2" charset="0"/>
            <a:cs typeface="NikoshBAN" pitchFamily="2" charset="0"/>
          </a:endParaRPr>
        </a:p>
        <a:p>
          <a:r>
            <a:rPr lang="en-US" dirty="0" smtClean="0">
              <a:latin typeface="NikoshBAN" pitchFamily="2" charset="0"/>
              <a:cs typeface="NikoshBAN" pitchFamily="2" charset="0"/>
            </a:rPr>
            <a:t>১৯২৫ </a:t>
          </a:r>
          <a:r>
            <a:rPr lang="en-US" dirty="0" err="1" smtClean="0">
              <a:latin typeface="NikoshBAN" pitchFamily="2" charset="0"/>
              <a:cs typeface="NikoshBAN" pitchFamily="2" charset="0"/>
            </a:rPr>
            <a:t>সালের</a:t>
          </a:r>
          <a:r>
            <a:rPr lang="en-US" dirty="0" smtClean="0">
              <a:latin typeface="NikoshBAN" pitchFamily="2" charset="0"/>
              <a:cs typeface="NikoshBAN" pitchFamily="2" charset="0"/>
            </a:rPr>
            <a:t> ৯ই </a:t>
          </a:r>
          <a:r>
            <a:rPr lang="en-US" dirty="0" err="1" smtClean="0">
              <a:latin typeface="NikoshBAN" pitchFamily="2" charset="0"/>
              <a:cs typeface="NikoshBAN" pitchFamily="2" charset="0"/>
            </a:rPr>
            <a:t>এপ্রিল</a:t>
          </a:r>
          <a:r>
            <a:rPr lang="en-US" dirty="0" smtClean="0">
              <a:latin typeface="NikoshBAN" pitchFamily="2" charset="0"/>
              <a:cs typeface="NikoshBAN" pitchFamily="2" charset="0"/>
            </a:rPr>
            <a:t> </a:t>
          </a:r>
          <a:endParaRPr lang="en-US" dirty="0">
            <a:latin typeface="NikoshBAN" pitchFamily="2" charset="0"/>
            <a:cs typeface="NikoshBAN" pitchFamily="2" charset="0"/>
          </a:endParaRPr>
        </a:p>
      </dgm:t>
    </dgm:pt>
    <dgm:pt modelId="{BF2EAA2E-E80A-4487-B372-BE6168883755}" type="parTrans" cxnId="{7E23CAB6-30AD-4F9B-B212-BAC63AE816FB}">
      <dgm:prSet/>
      <dgm:spPr/>
      <dgm:t>
        <a:bodyPr/>
        <a:lstStyle/>
        <a:p>
          <a:endParaRPr lang="en-US"/>
        </a:p>
      </dgm:t>
    </dgm:pt>
    <dgm:pt modelId="{1AB580D3-974B-4710-A92C-12E135E2B9E0}" type="sibTrans" cxnId="{7E23CAB6-30AD-4F9B-B212-BAC63AE816FB}">
      <dgm:prSet/>
      <dgm:spPr/>
      <dgm:t>
        <a:bodyPr/>
        <a:lstStyle/>
        <a:p>
          <a:endParaRPr lang="en-US"/>
        </a:p>
      </dgm:t>
    </dgm:pt>
    <dgm:pt modelId="{031EC842-BE93-43B1-AFB9-9135A603F1EC}">
      <dgm:prSet phldrT="[Text]"/>
      <dgm:spPr/>
      <dgm:t>
        <a:bodyPr/>
        <a:lstStyle/>
        <a:p>
          <a:r>
            <a:rPr lang="en-US" dirty="0" err="1" smtClean="0">
              <a:latin typeface="NikoshBAN" pitchFamily="2" charset="0"/>
              <a:cs typeface="NikoshBAN" pitchFamily="2" charset="0"/>
            </a:rPr>
            <a:t>কচিকাচার</a:t>
          </a:r>
          <a:r>
            <a:rPr lang="en-US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dirty="0" err="1" smtClean="0">
              <a:latin typeface="NikoshBAN" pitchFamily="2" charset="0"/>
              <a:cs typeface="NikoshBAN" pitchFamily="2" charset="0"/>
            </a:rPr>
            <a:t>মেলাঃ</a:t>
          </a:r>
          <a:r>
            <a:rPr lang="en-US" dirty="0" smtClean="0">
              <a:latin typeface="NikoshBAN" pitchFamily="2" charset="0"/>
              <a:cs typeface="NikoshBAN" pitchFamily="2" charset="0"/>
            </a:rPr>
            <a:t> ১৯৫৬ </a:t>
          </a:r>
          <a:r>
            <a:rPr lang="en-US" dirty="0" err="1" smtClean="0">
              <a:latin typeface="NikoshBAN" pitchFamily="2" charset="0"/>
              <a:cs typeface="NikoshBAN" pitchFamily="2" charset="0"/>
            </a:rPr>
            <a:t>সালের</a:t>
          </a:r>
          <a:r>
            <a:rPr lang="en-US" dirty="0" smtClean="0">
              <a:latin typeface="NikoshBAN" pitchFamily="2" charset="0"/>
              <a:cs typeface="NikoshBAN" pitchFamily="2" charset="0"/>
            </a:rPr>
            <a:t> ৫ই </a:t>
          </a:r>
          <a:r>
            <a:rPr lang="en-US" dirty="0" err="1" smtClean="0">
              <a:latin typeface="NikoshBAN" pitchFamily="2" charset="0"/>
              <a:cs typeface="NikoshBAN" pitchFamily="2" charset="0"/>
            </a:rPr>
            <a:t>অক্টোবর</a:t>
          </a:r>
          <a:r>
            <a:rPr lang="en-US" dirty="0" smtClean="0">
              <a:latin typeface="NikoshBAN" pitchFamily="2" charset="0"/>
              <a:cs typeface="NikoshBAN" pitchFamily="2" charset="0"/>
            </a:rPr>
            <a:t> </a:t>
          </a:r>
          <a:endParaRPr lang="en-US" dirty="0">
            <a:latin typeface="NikoshBAN" pitchFamily="2" charset="0"/>
            <a:cs typeface="NikoshBAN" pitchFamily="2" charset="0"/>
          </a:endParaRPr>
        </a:p>
      </dgm:t>
    </dgm:pt>
    <dgm:pt modelId="{F0742043-D51A-4CD4-AA31-E042F33A77F2}" type="parTrans" cxnId="{AF61A383-1EE3-4EE2-B921-E0902A0FCCBF}">
      <dgm:prSet/>
      <dgm:spPr/>
      <dgm:t>
        <a:bodyPr/>
        <a:lstStyle/>
        <a:p>
          <a:endParaRPr lang="en-US"/>
        </a:p>
      </dgm:t>
    </dgm:pt>
    <dgm:pt modelId="{B1054597-941C-44B8-9013-9D2EE4BFA662}" type="sibTrans" cxnId="{AF61A383-1EE3-4EE2-B921-E0902A0FCCBF}">
      <dgm:prSet/>
      <dgm:spPr/>
      <dgm:t>
        <a:bodyPr/>
        <a:lstStyle/>
        <a:p>
          <a:endParaRPr lang="en-US"/>
        </a:p>
      </dgm:t>
    </dgm:pt>
    <dgm:pt modelId="{3869AE55-5876-41B9-B271-83773F770F9A}">
      <dgm:prSet phldrT="[Text]" custT="1"/>
      <dgm:spPr/>
      <dgm:t>
        <a:bodyPr/>
        <a:lstStyle/>
        <a:p>
          <a:r>
            <a:rPr lang="en-US" sz="2800" dirty="0" err="1" smtClean="0">
              <a:latin typeface="NikoshBAN" pitchFamily="2" charset="0"/>
              <a:cs typeface="NikoshBAN" pitchFamily="2" charset="0"/>
            </a:rPr>
            <a:t>মরনোত্তর</a:t>
          </a:r>
          <a:r>
            <a:rPr lang="en-US" sz="2800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sz="2800" dirty="0" err="1" smtClean="0">
              <a:latin typeface="NikoshBAN" pitchFamily="2" charset="0"/>
              <a:cs typeface="NikoshBAN" pitchFamily="2" charset="0"/>
            </a:rPr>
            <a:t>স্বাধীনতা</a:t>
          </a:r>
          <a:r>
            <a:rPr lang="en-US" sz="2800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sz="2800" dirty="0" err="1" smtClean="0">
              <a:latin typeface="NikoshBAN" pitchFamily="2" charset="0"/>
              <a:cs typeface="NikoshBAN" pitchFamily="2" charset="0"/>
            </a:rPr>
            <a:t>পুরস্কার</a:t>
          </a:r>
          <a:r>
            <a:rPr lang="en-US" sz="2800" dirty="0" smtClean="0">
              <a:latin typeface="NikoshBAN" pitchFamily="2" charset="0"/>
              <a:cs typeface="NikoshBAN" pitchFamily="2" charset="0"/>
            </a:rPr>
            <a:t> ২০০০</a:t>
          </a:r>
          <a:endParaRPr lang="en-US" sz="2800" dirty="0">
            <a:latin typeface="NikoshBAN" pitchFamily="2" charset="0"/>
            <a:cs typeface="NikoshBAN" pitchFamily="2" charset="0"/>
          </a:endParaRPr>
        </a:p>
      </dgm:t>
    </dgm:pt>
    <dgm:pt modelId="{F4DDA713-6EFB-40D1-BBD1-77B920906CB6}" type="parTrans" cxnId="{C84EF529-CFDC-4004-A655-13EFBCD20A4D}">
      <dgm:prSet/>
      <dgm:spPr/>
      <dgm:t>
        <a:bodyPr/>
        <a:lstStyle/>
        <a:p>
          <a:endParaRPr lang="en-US"/>
        </a:p>
      </dgm:t>
    </dgm:pt>
    <dgm:pt modelId="{7229CC13-0DF6-4FC4-896E-9C87BF7013CA}" type="sibTrans" cxnId="{C84EF529-CFDC-4004-A655-13EFBCD20A4D}">
      <dgm:prSet/>
      <dgm:spPr/>
      <dgm:t>
        <a:bodyPr/>
        <a:lstStyle/>
        <a:p>
          <a:endParaRPr lang="en-US"/>
        </a:p>
      </dgm:t>
    </dgm:pt>
    <dgm:pt modelId="{BCA6C10A-383E-4188-BEE7-9EE6A88FC586}">
      <dgm:prSet phldrT="[Text]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dirty="0" err="1" smtClean="0">
              <a:latin typeface="NikoshBAN" pitchFamily="2" charset="0"/>
              <a:cs typeface="NikoshBAN" pitchFamily="2" charset="0"/>
            </a:rPr>
            <a:t>মৃত্যুঃ</a:t>
          </a:r>
          <a:r>
            <a:rPr lang="en-US" dirty="0" smtClean="0">
              <a:latin typeface="NikoshBAN" pitchFamily="2" charset="0"/>
              <a:cs typeface="NikoshBAN" pitchFamily="2" charset="0"/>
            </a:rPr>
            <a:t> </a:t>
          </a:r>
        </a:p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dirty="0" smtClean="0">
              <a:latin typeface="NikoshBAN" pitchFamily="2" charset="0"/>
              <a:cs typeface="NikoshBAN" pitchFamily="2" charset="0"/>
            </a:rPr>
            <a:t>৩ </a:t>
          </a:r>
          <a:r>
            <a:rPr lang="en-US" dirty="0" err="1" smtClean="0">
              <a:latin typeface="NikoshBAN" pitchFamily="2" charset="0"/>
              <a:cs typeface="NikoshBAN" pitchFamily="2" charset="0"/>
            </a:rPr>
            <a:t>ডিসেম্বর</a:t>
          </a:r>
          <a:r>
            <a:rPr lang="en-US" dirty="0" smtClean="0">
              <a:latin typeface="NikoshBAN" pitchFamily="2" charset="0"/>
              <a:cs typeface="NikoshBAN" pitchFamily="2" charset="0"/>
            </a:rPr>
            <a:t>, </a:t>
          </a:r>
        </a:p>
        <a:p>
          <a:pPr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dirty="0" smtClean="0">
              <a:latin typeface="NikoshBAN" pitchFamily="2" charset="0"/>
              <a:cs typeface="NikoshBAN" pitchFamily="2" charset="0"/>
            </a:rPr>
            <a:t>১৯৯৯</a:t>
          </a:r>
          <a:endParaRPr lang="en-US" dirty="0">
            <a:latin typeface="NikoshBAN" pitchFamily="2" charset="0"/>
            <a:cs typeface="NikoshBAN" pitchFamily="2" charset="0"/>
          </a:endParaRPr>
        </a:p>
      </dgm:t>
    </dgm:pt>
    <dgm:pt modelId="{DBD2BF14-326C-4608-9EA5-C7B849A33C79}" type="parTrans" cxnId="{425F7C09-402B-4C37-AA57-FDF8FB4F0969}">
      <dgm:prSet/>
      <dgm:spPr/>
      <dgm:t>
        <a:bodyPr/>
        <a:lstStyle/>
        <a:p>
          <a:endParaRPr lang="en-US"/>
        </a:p>
      </dgm:t>
    </dgm:pt>
    <dgm:pt modelId="{A8E9E8AE-68AA-4F6F-BD8D-58097B1454FA}" type="sibTrans" cxnId="{425F7C09-402B-4C37-AA57-FDF8FB4F0969}">
      <dgm:prSet/>
      <dgm:spPr/>
      <dgm:t>
        <a:bodyPr/>
        <a:lstStyle/>
        <a:p>
          <a:endParaRPr lang="en-US"/>
        </a:p>
      </dgm:t>
    </dgm:pt>
    <dgm:pt modelId="{F1C9D976-F4F0-4E1F-9162-016CC9E72BEA}">
      <dgm:prSet/>
      <dgm:spPr/>
      <dgm:t>
        <a:bodyPr/>
        <a:lstStyle/>
        <a:p>
          <a:r>
            <a:rPr lang="en-US" dirty="0" err="1" smtClean="0">
              <a:latin typeface="NikoshBAN" pitchFamily="2" charset="0"/>
              <a:cs typeface="NikoshBAN" pitchFamily="2" charset="0"/>
            </a:rPr>
            <a:t>তিনি</a:t>
          </a:r>
          <a:r>
            <a:rPr lang="en-US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dirty="0" err="1" smtClean="0">
              <a:latin typeface="NikoshBAN" pitchFamily="2" charset="0"/>
              <a:cs typeface="NikoshBAN" pitchFamily="2" charset="0"/>
            </a:rPr>
            <a:t>দাদা</a:t>
          </a:r>
          <a:r>
            <a:rPr lang="en-US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dirty="0" err="1" smtClean="0">
              <a:latin typeface="NikoshBAN" pitchFamily="2" charset="0"/>
              <a:cs typeface="NikoshBAN" pitchFamily="2" charset="0"/>
            </a:rPr>
            <a:t>ভাই</a:t>
          </a:r>
          <a:r>
            <a:rPr lang="en-US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dirty="0" err="1" smtClean="0">
              <a:latin typeface="NikoshBAN" pitchFamily="2" charset="0"/>
              <a:cs typeface="NikoshBAN" pitchFamily="2" charset="0"/>
            </a:rPr>
            <a:t>নামে</a:t>
          </a:r>
          <a:r>
            <a:rPr lang="en-US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dirty="0" err="1" smtClean="0">
              <a:latin typeface="NikoshBAN" pitchFamily="2" charset="0"/>
              <a:cs typeface="NikoshBAN" pitchFamily="2" charset="0"/>
            </a:rPr>
            <a:t>সমধিক</a:t>
          </a:r>
          <a:r>
            <a:rPr lang="en-US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dirty="0" err="1" smtClean="0">
              <a:latin typeface="NikoshBAN" pitchFamily="2" charset="0"/>
              <a:cs typeface="NikoshBAN" pitchFamily="2" charset="0"/>
            </a:rPr>
            <a:t>পরিচিত</a:t>
          </a:r>
          <a:r>
            <a:rPr lang="en-US" dirty="0" smtClean="0">
              <a:latin typeface="NikoshBAN" pitchFamily="2" charset="0"/>
              <a:cs typeface="NikoshBAN" pitchFamily="2" charset="0"/>
            </a:rPr>
            <a:t>।</a:t>
          </a:r>
          <a:endParaRPr lang="en-US" dirty="0">
            <a:latin typeface="NikoshBAN" pitchFamily="2" charset="0"/>
            <a:cs typeface="NikoshBAN" pitchFamily="2" charset="0"/>
          </a:endParaRPr>
        </a:p>
      </dgm:t>
    </dgm:pt>
    <dgm:pt modelId="{F8D25434-9D3C-4BA8-BFB9-06531816B82F}" type="parTrans" cxnId="{86D33273-7EDE-4AC1-959D-CC54EDDDA3DB}">
      <dgm:prSet/>
      <dgm:spPr/>
      <dgm:t>
        <a:bodyPr/>
        <a:lstStyle/>
        <a:p>
          <a:endParaRPr lang="en-US"/>
        </a:p>
      </dgm:t>
    </dgm:pt>
    <dgm:pt modelId="{D477790B-4DAA-45FA-A43B-0A898FBC282C}" type="sibTrans" cxnId="{86D33273-7EDE-4AC1-959D-CC54EDDDA3DB}">
      <dgm:prSet/>
      <dgm:spPr/>
      <dgm:t>
        <a:bodyPr/>
        <a:lstStyle/>
        <a:p>
          <a:endParaRPr lang="en-US"/>
        </a:p>
      </dgm:t>
    </dgm:pt>
    <dgm:pt modelId="{F8399CAB-57DD-4E6F-9BE3-E7370765405C}" type="pres">
      <dgm:prSet presAssocID="{6261C534-34D6-463E-9D75-B015F60D817C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29BF308-900A-44A5-9784-C18800DD8F55}" type="pres">
      <dgm:prSet presAssocID="{6BF452AF-FEA8-4906-AC71-FE032086C44E}" presName="centerShape" presStyleLbl="node0" presStyleIdx="0" presStyleCnt="1" custScaleX="146956" custScaleY="157078"/>
      <dgm:spPr/>
      <dgm:t>
        <a:bodyPr/>
        <a:lstStyle/>
        <a:p>
          <a:endParaRPr lang="en-US"/>
        </a:p>
      </dgm:t>
    </dgm:pt>
    <dgm:pt modelId="{5805807E-2372-4CDD-921C-12EC8257A074}" type="pres">
      <dgm:prSet presAssocID="{BF2EAA2E-E80A-4487-B372-BE6168883755}" presName="Name9" presStyleLbl="parChTrans1D2" presStyleIdx="0" presStyleCnt="5"/>
      <dgm:spPr/>
      <dgm:t>
        <a:bodyPr/>
        <a:lstStyle/>
        <a:p>
          <a:endParaRPr lang="en-US"/>
        </a:p>
      </dgm:t>
    </dgm:pt>
    <dgm:pt modelId="{1DD7E1EF-6069-44B1-8930-F8558175FB42}" type="pres">
      <dgm:prSet presAssocID="{BF2EAA2E-E80A-4487-B372-BE6168883755}" presName="connTx" presStyleLbl="parChTrans1D2" presStyleIdx="0" presStyleCnt="5"/>
      <dgm:spPr/>
      <dgm:t>
        <a:bodyPr/>
        <a:lstStyle/>
        <a:p>
          <a:endParaRPr lang="en-US"/>
        </a:p>
      </dgm:t>
    </dgm:pt>
    <dgm:pt modelId="{C8112761-9FE3-4959-9BE1-E61EFC81FF8B}" type="pres">
      <dgm:prSet presAssocID="{EF7C0AE2-39F1-4297-89C5-72393F30BCD5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9D26663-381E-4C3B-9B5A-209B64C5F777}" type="pres">
      <dgm:prSet presAssocID="{F0742043-D51A-4CD4-AA31-E042F33A77F2}" presName="Name9" presStyleLbl="parChTrans1D2" presStyleIdx="1" presStyleCnt="5"/>
      <dgm:spPr/>
      <dgm:t>
        <a:bodyPr/>
        <a:lstStyle/>
        <a:p>
          <a:endParaRPr lang="en-US"/>
        </a:p>
      </dgm:t>
    </dgm:pt>
    <dgm:pt modelId="{9EB5B0A5-B8F7-4B2A-A42D-A4CA4E66FE70}" type="pres">
      <dgm:prSet presAssocID="{F0742043-D51A-4CD4-AA31-E042F33A77F2}" presName="connTx" presStyleLbl="parChTrans1D2" presStyleIdx="1" presStyleCnt="5"/>
      <dgm:spPr/>
      <dgm:t>
        <a:bodyPr/>
        <a:lstStyle/>
        <a:p>
          <a:endParaRPr lang="en-US"/>
        </a:p>
      </dgm:t>
    </dgm:pt>
    <dgm:pt modelId="{81CC8FE4-1C55-49F7-AA41-28E574697749}" type="pres">
      <dgm:prSet presAssocID="{031EC842-BE93-43B1-AFB9-9135A603F1EC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BCCF142-9D8A-4254-B6B2-2B8B0462C848}" type="pres">
      <dgm:prSet presAssocID="{F8D25434-9D3C-4BA8-BFB9-06531816B82F}" presName="Name9" presStyleLbl="parChTrans1D2" presStyleIdx="2" presStyleCnt="5"/>
      <dgm:spPr/>
      <dgm:t>
        <a:bodyPr/>
        <a:lstStyle/>
        <a:p>
          <a:endParaRPr lang="en-US"/>
        </a:p>
      </dgm:t>
    </dgm:pt>
    <dgm:pt modelId="{D8E75EAE-744D-4921-9731-A3CECAB7354A}" type="pres">
      <dgm:prSet presAssocID="{F8D25434-9D3C-4BA8-BFB9-06531816B82F}" presName="connTx" presStyleLbl="parChTrans1D2" presStyleIdx="2" presStyleCnt="5"/>
      <dgm:spPr/>
      <dgm:t>
        <a:bodyPr/>
        <a:lstStyle/>
        <a:p>
          <a:endParaRPr lang="en-US"/>
        </a:p>
      </dgm:t>
    </dgm:pt>
    <dgm:pt modelId="{93693646-C4D2-4E2F-93FE-E3A1592473E5}" type="pres">
      <dgm:prSet presAssocID="{F1C9D976-F4F0-4E1F-9162-016CC9E72BEA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E914098-74B7-45A6-A983-B06B75A4EB50}" type="pres">
      <dgm:prSet presAssocID="{F4DDA713-6EFB-40D1-BBD1-77B920906CB6}" presName="Name9" presStyleLbl="parChTrans1D2" presStyleIdx="3" presStyleCnt="5"/>
      <dgm:spPr/>
      <dgm:t>
        <a:bodyPr/>
        <a:lstStyle/>
        <a:p>
          <a:endParaRPr lang="en-US"/>
        </a:p>
      </dgm:t>
    </dgm:pt>
    <dgm:pt modelId="{C6F6C83F-7C88-48CE-9956-E511748F3662}" type="pres">
      <dgm:prSet presAssocID="{F4DDA713-6EFB-40D1-BBD1-77B920906CB6}" presName="connTx" presStyleLbl="parChTrans1D2" presStyleIdx="3" presStyleCnt="5"/>
      <dgm:spPr/>
      <dgm:t>
        <a:bodyPr/>
        <a:lstStyle/>
        <a:p>
          <a:endParaRPr lang="en-US"/>
        </a:p>
      </dgm:t>
    </dgm:pt>
    <dgm:pt modelId="{B2511A43-7A2D-487B-9314-51B79601D579}" type="pres">
      <dgm:prSet presAssocID="{3869AE55-5876-41B9-B271-83773F770F9A}" presName="node" presStyleLbl="node1" presStyleIdx="3" presStyleCnt="5" custRadScaleRad="98283" custRadScaleInc="418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9A9EC3B-9964-49FD-B621-0036B680DD62}" type="pres">
      <dgm:prSet presAssocID="{DBD2BF14-326C-4608-9EA5-C7B849A33C79}" presName="Name9" presStyleLbl="parChTrans1D2" presStyleIdx="4" presStyleCnt="5"/>
      <dgm:spPr/>
      <dgm:t>
        <a:bodyPr/>
        <a:lstStyle/>
        <a:p>
          <a:endParaRPr lang="en-US"/>
        </a:p>
      </dgm:t>
    </dgm:pt>
    <dgm:pt modelId="{5F91C385-F944-41B1-B31B-0639D4840F22}" type="pres">
      <dgm:prSet presAssocID="{DBD2BF14-326C-4608-9EA5-C7B849A33C79}" presName="connTx" presStyleLbl="parChTrans1D2" presStyleIdx="4" presStyleCnt="5"/>
      <dgm:spPr/>
      <dgm:t>
        <a:bodyPr/>
        <a:lstStyle/>
        <a:p>
          <a:endParaRPr lang="en-US"/>
        </a:p>
      </dgm:t>
    </dgm:pt>
    <dgm:pt modelId="{601AD30A-B4FD-4487-AB4D-EA45899F7FB5}" type="pres">
      <dgm:prSet presAssocID="{BCA6C10A-383E-4188-BEE7-9EE6A88FC586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3D34D48-BF1C-4C8E-AD4D-43A8E645DED3}" type="presOf" srcId="{EF7C0AE2-39F1-4297-89C5-72393F30BCD5}" destId="{C8112761-9FE3-4959-9BE1-E61EFC81FF8B}" srcOrd="0" destOrd="0" presId="urn:microsoft.com/office/officeart/2005/8/layout/radial1"/>
    <dgm:cxn modelId="{CB87D3C1-12A3-4C90-A033-25B5CF6FE952}" type="presOf" srcId="{F4DDA713-6EFB-40D1-BBD1-77B920906CB6}" destId="{C6F6C83F-7C88-48CE-9956-E511748F3662}" srcOrd="1" destOrd="0" presId="urn:microsoft.com/office/officeart/2005/8/layout/radial1"/>
    <dgm:cxn modelId="{BA2C857B-34DF-47C9-8E72-B79300D59FF5}" type="presOf" srcId="{BF2EAA2E-E80A-4487-B372-BE6168883755}" destId="{1DD7E1EF-6069-44B1-8930-F8558175FB42}" srcOrd="1" destOrd="0" presId="urn:microsoft.com/office/officeart/2005/8/layout/radial1"/>
    <dgm:cxn modelId="{D03EC794-615D-4806-A4E1-2144FFC94DC8}" type="presOf" srcId="{F4DDA713-6EFB-40D1-BBD1-77B920906CB6}" destId="{9E914098-74B7-45A6-A983-B06B75A4EB50}" srcOrd="0" destOrd="0" presId="urn:microsoft.com/office/officeart/2005/8/layout/radial1"/>
    <dgm:cxn modelId="{CC5DCD64-DB78-4936-9579-10B2BBBD6119}" type="presOf" srcId="{031EC842-BE93-43B1-AFB9-9135A603F1EC}" destId="{81CC8FE4-1C55-49F7-AA41-28E574697749}" srcOrd="0" destOrd="0" presId="urn:microsoft.com/office/officeart/2005/8/layout/radial1"/>
    <dgm:cxn modelId="{425F7C09-402B-4C37-AA57-FDF8FB4F0969}" srcId="{6BF452AF-FEA8-4906-AC71-FE032086C44E}" destId="{BCA6C10A-383E-4188-BEE7-9EE6A88FC586}" srcOrd="4" destOrd="0" parTransId="{DBD2BF14-326C-4608-9EA5-C7B849A33C79}" sibTransId="{A8E9E8AE-68AA-4F6F-BD8D-58097B1454FA}"/>
    <dgm:cxn modelId="{FDA9E724-FE71-4C41-8060-01F83A9076D0}" type="presOf" srcId="{F0742043-D51A-4CD4-AA31-E042F33A77F2}" destId="{9EB5B0A5-B8F7-4B2A-A42D-A4CA4E66FE70}" srcOrd="1" destOrd="0" presId="urn:microsoft.com/office/officeart/2005/8/layout/radial1"/>
    <dgm:cxn modelId="{86D33273-7EDE-4AC1-959D-CC54EDDDA3DB}" srcId="{6BF452AF-FEA8-4906-AC71-FE032086C44E}" destId="{F1C9D976-F4F0-4E1F-9162-016CC9E72BEA}" srcOrd="2" destOrd="0" parTransId="{F8D25434-9D3C-4BA8-BFB9-06531816B82F}" sibTransId="{D477790B-4DAA-45FA-A43B-0A898FBC282C}"/>
    <dgm:cxn modelId="{7E23CAB6-30AD-4F9B-B212-BAC63AE816FB}" srcId="{6BF452AF-FEA8-4906-AC71-FE032086C44E}" destId="{EF7C0AE2-39F1-4297-89C5-72393F30BCD5}" srcOrd="0" destOrd="0" parTransId="{BF2EAA2E-E80A-4487-B372-BE6168883755}" sibTransId="{1AB580D3-974B-4710-A92C-12E135E2B9E0}"/>
    <dgm:cxn modelId="{2ED28B36-56E9-4636-B6F9-2A7C9A9BF4DC}" type="presOf" srcId="{DBD2BF14-326C-4608-9EA5-C7B849A33C79}" destId="{5F91C385-F944-41B1-B31B-0639D4840F22}" srcOrd="1" destOrd="0" presId="urn:microsoft.com/office/officeart/2005/8/layout/radial1"/>
    <dgm:cxn modelId="{2CC414DE-E380-4EB4-A3BB-E2A8BE906F25}" type="presOf" srcId="{F8D25434-9D3C-4BA8-BFB9-06531816B82F}" destId="{D8E75EAE-744D-4921-9731-A3CECAB7354A}" srcOrd="1" destOrd="0" presId="urn:microsoft.com/office/officeart/2005/8/layout/radial1"/>
    <dgm:cxn modelId="{A70ED141-D794-45A6-8C24-B9194A7711F1}" type="presOf" srcId="{6261C534-34D6-463E-9D75-B015F60D817C}" destId="{F8399CAB-57DD-4E6F-9BE3-E7370765405C}" srcOrd="0" destOrd="0" presId="urn:microsoft.com/office/officeart/2005/8/layout/radial1"/>
    <dgm:cxn modelId="{BFE5100F-791B-42EC-9FDB-921337C849FC}" type="presOf" srcId="{F8D25434-9D3C-4BA8-BFB9-06531816B82F}" destId="{7BCCF142-9D8A-4254-B6B2-2B8B0462C848}" srcOrd="0" destOrd="0" presId="urn:microsoft.com/office/officeart/2005/8/layout/radial1"/>
    <dgm:cxn modelId="{AF61A383-1EE3-4EE2-B921-E0902A0FCCBF}" srcId="{6BF452AF-FEA8-4906-AC71-FE032086C44E}" destId="{031EC842-BE93-43B1-AFB9-9135A603F1EC}" srcOrd="1" destOrd="0" parTransId="{F0742043-D51A-4CD4-AA31-E042F33A77F2}" sibTransId="{B1054597-941C-44B8-9013-9D2EE4BFA662}"/>
    <dgm:cxn modelId="{C84EF529-CFDC-4004-A655-13EFBCD20A4D}" srcId="{6BF452AF-FEA8-4906-AC71-FE032086C44E}" destId="{3869AE55-5876-41B9-B271-83773F770F9A}" srcOrd="3" destOrd="0" parTransId="{F4DDA713-6EFB-40D1-BBD1-77B920906CB6}" sibTransId="{7229CC13-0DF6-4FC4-896E-9C87BF7013CA}"/>
    <dgm:cxn modelId="{EF2E17FC-B4C3-4455-AB6A-2DE4CE392FA3}" srcId="{6261C534-34D6-463E-9D75-B015F60D817C}" destId="{6BF452AF-FEA8-4906-AC71-FE032086C44E}" srcOrd="0" destOrd="0" parTransId="{5A1BAA42-5605-479B-ABEB-8B1141E1573E}" sibTransId="{4614B20B-933F-4DE1-9075-1B554EFF02F1}"/>
    <dgm:cxn modelId="{2F9454E2-E6AF-40E6-B7A1-E23A9ECE6895}" type="presOf" srcId="{F0742043-D51A-4CD4-AA31-E042F33A77F2}" destId="{F9D26663-381E-4C3B-9B5A-209B64C5F777}" srcOrd="0" destOrd="0" presId="urn:microsoft.com/office/officeart/2005/8/layout/radial1"/>
    <dgm:cxn modelId="{F3EF1FA7-2BCB-424F-8253-15E7B0D0678B}" type="presOf" srcId="{F1C9D976-F4F0-4E1F-9162-016CC9E72BEA}" destId="{93693646-C4D2-4E2F-93FE-E3A1592473E5}" srcOrd="0" destOrd="0" presId="urn:microsoft.com/office/officeart/2005/8/layout/radial1"/>
    <dgm:cxn modelId="{BBEF8517-54B9-4254-9B70-B6AF4724008B}" type="presOf" srcId="{BCA6C10A-383E-4188-BEE7-9EE6A88FC586}" destId="{601AD30A-B4FD-4487-AB4D-EA45899F7FB5}" srcOrd="0" destOrd="0" presId="urn:microsoft.com/office/officeart/2005/8/layout/radial1"/>
    <dgm:cxn modelId="{9D2839A3-9E9E-43FD-A131-C19C3993D778}" type="presOf" srcId="{BF2EAA2E-E80A-4487-B372-BE6168883755}" destId="{5805807E-2372-4CDD-921C-12EC8257A074}" srcOrd="0" destOrd="0" presId="urn:microsoft.com/office/officeart/2005/8/layout/radial1"/>
    <dgm:cxn modelId="{B02C9A85-51F7-4899-A76B-5E067C5704DC}" type="presOf" srcId="{3869AE55-5876-41B9-B271-83773F770F9A}" destId="{B2511A43-7A2D-487B-9314-51B79601D579}" srcOrd="0" destOrd="0" presId="urn:microsoft.com/office/officeart/2005/8/layout/radial1"/>
    <dgm:cxn modelId="{DB327FCB-31ED-4FE6-8E83-462E2F6A0CB0}" type="presOf" srcId="{6BF452AF-FEA8-4906-AC71-FE032086C44E}" destId="{F29BF308-900A-44A5-9784-C18800DD8F55}" srcOrd="0" destOrd="0" presId="urn:microsoft.com/office/officeart/2005/8/layout/radial1"/>
    <dgm:cxn modelId="{9BA0738A-C4AA-42F1-BD00-03345D4CA1A3}" type="presOf" srcId="{DBD2BF14-326C-4608-9EA5-C7B849A33C79}" destId="{39A9EC3B-9964-49FD-B621-0036B680DD62}" srcOrd="0" destOrd="0" presId="urn:microsoft.com/office/officeart/2005/8/layout/radial1"/>
    <dgm:cxn modelId="{86E36861-63F1-4A8F-AEC6-B24F709E9B71}" type="presParOf" srcId="{F8399CAB-57DD-4E6F-9BE3-E7370765405C}" destId="{F29BF308-900A-44A5-9784-C18800DD8F55}" srcOrd="0" destOrd="0" presId="urn:microsoft.com/office/officeart/2005/8/layout/radial1"/>
    <dgm:cxn modelId="{A2D2449D-EB7C-4BA6-A28A-E66AE5C1A91E}" type="presParOf" srcId="{F8399CAB-57DD-4E6F-9BE3-E7370765405C}" destId="{5805807E-2372-4CDD-921C-12EC8257A074}" srcOrd="1" destOrd="0" presId="urn:microsoft.com/office/officeart/2005/8/layout/radial1"/>
    <dgm:cxn modelId="{B5819686-2493-4708-8579-4C608FCFC117}" type="presParOf" srcId="{5805807E-2372-4CDD-921C-12EC8257A074}" destId="{1DD7E1EF-6069-44B1-8930-F8558175FB42}" srcOrd="0" destOrd="0" presId="urn:microsoft.com/office/officeart/2005/8/layout/radial1"/>
    <dgm:cxn modelId="{549EDEDE-A2EB-4646-8B50-D5644AFF9ABF}" type="presParOf" srcId="{F8399CAB-57DD-4E6F-9BE3-E7370765405C}" destId="{C8112761-9FE3-4959-9BE1-E61EFC81FF8B}" srcOrd="2" destOrd="0" presId="urn:microsoft.com/office/officeart/2005/8/layout/radial1"/>
    <dgm:cxn modelId="{37FEBF7D-D5EA-47E3-8D02-3A8910E08BBB}" type="presParOf" srcId="{F8399CAB-57DD-4E6F-9BE3-E7370765405C}" destId="{F9D26663-381E-4C3B-9B5A-209B64C5F777}" srcOrd="3" destOrd="0" presId="urn:microsoft.com/office/officeart/2005/8/layout/radial1"/>
    <dgm:cxn modelId="{0064C5BF-0F02-4FCB-9E10-875511560AED}" type="presParOf" srcId="{F9D26663-381E-4C3B-9B5A-209B64C5F777}" destId="{9EB5B0A5-B8F7-4B2A-A42D-A4CA4E66FE70}" srcOrd="0" destOrd="0" presId="urn:microsoft.com/office/officeart/2005/8/layout/radial1"/>
    <dgm:cxn modelId="{D0043349-2CF8-4FBE-A2E3-47EDB925D995}" type="presParOf" srcId="{F8399CAB-57DD-4E6F-9BE3-E7370765405C}" destId="{81CC8FE4-1C55-49F7-AA41-28E574697749}" srcOrd="4" destOrd="0" presId="urn:microsoft.com/office/officeart/2005/8/layout/radial1"/>
    <dgm:cxn modelId="{970ABE6A-B5AF-4BE4-9853-A4D765F11C97}" type="presParOf" srcId="{F8399CAB-57DD-4E6F-9BE3-E7370765405C}" destId="{7BCCF142-9D8A-4254-B6B2-2B8B0462C848}" srcOrd="5" destOrd="0" presId="urn:microsoft.com/office/officeart/2005/8/layout/radial1"/>
    <dgm:cxn modelId="{36133685-5024-4C9F-98AD-FB322DECDEA5}" type="presParOf" srcId="{7BCCF142-9D8A-4254-B6B2-2B8B0462C848}" destId="{D8E75EAE-744D-4921-9731-A3CECAB7354A}" srcOrd="0" destOrd="0" presId="urn:microsoft.com/office/officeart/2005/8/layout/radial1"/>
    <dgm:cxn modelId="{750C7CD4-CC23-4831-9F58-2AF0BA43A709}" type="presParOf" srcId="{F8399CAB-57DD-4E6F-9BE3-E7370765405C}" destId="{93693646-C4D2-4E2F-93FE-E3A1592473E5}" srcOrd="6" destOrd="0" presId="urn:microsoft.com/office/officeart/2005/8/layout/radial1"/>
    <dgm:cxn modelId="{A145A3FD-7B5E-4A3D-8906-9C4B9B3A3983}" type="presParOf" srcId="{F8399CAB-57DD-4E6F-9BE3-E7370765405C}" destId="{9E914098-74B7-45A6-A983-B06B75A4EB50}" srcOrd="7" destOrd="0" presId="urn:microsoft.com/office/officeart/2005/8/layout/radial1"/>
    <dgm:cxn modelId="{F84D410B-FB39-41F7-B6D3-C9FD79C378BE}" type="presParOf" srcId="{9E914098-74B7-45A6-A983-B06B75A4EB50}" destId="{C6F6C83F-7C88-48CE-9956-E511748F3662}" srcOrd="0" destOrd="0" presId="urn:microsoft.com/office/officeart/2005/8/layout/radial1"/>
    <dgm:cxn modelId="{3FBCB81F-979A-4AD9-9022-A98BB0D23F75}" type="presParOf" srcId="{F8399CAB-57DD-4E6F-9BE3-E7370765405C}" destId="{B2511A43-7A2D-487B-9314-51B79601D579}" srcOrd="8" destOrd="0" presId="urn:microsoft.com/office/officeart/2005/8/layout/radial1"/>
    <dgm:cxn modelId="{9008E8B5-7B4A-46D8-BF52-F83B6D72C89C}" type="presParOf" srcId="{F8399CAB-57DD-4E6F-9BE3-E7370765405C}" destId="{39A9EC3B-9964-49FD-B621-0036B680DD62}" srcOrd="9" destOrd="0" presId="urn:microsoft.com/office/officeart/2005/8/layout/radial1"/>
    <dgm:cxn modelId="{D63E1142-A234-41D2-8EF5-9FE3EAC55D65}" type="presParOf" srcId="{39A9EC3B-9964-49FD-B621-0036B680DD62}" destId="{5F91C385-F944-41B1-B31B-0639D4840F22}" srcOrd="0" destOrd="0" presId="urn:microsoft.com/office/officeart/2005/8/layout/radial1"/>
    <dgm:cxn modelId="{91EB35DA-0B14-4E51-9DFA-F6FD612BAC5B}" type="presParOf" srcId="{F8399CAB-57DD-4E6F-9BE3-E7370765405C}" destId="{601AD30A-B4FD-4487-AB4D-EA45899F7FB5}" srcOrd="10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29BF308-900A-44A5-9784-C18800DD8F55}">
      <dsp:nvSpPr>
        <dsp:cNvPr id="0" name=""/>
        <dsp:cNvSpPr/>
      </dsp:nvSpPr>
      <dsp:spPr>
        <a:xfrm>
          <a:off x="3097463" y="2064297"/>
          <a:ext cx="2949073" cy="3152198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275" tIns="41275" rIns="41275" bIns="41275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6500" kern="1200" dirty="0"/>
        </a:p>
      </dsp:txBody>
      <dsp:txXfrm>
        <a:off x="3529345" y="2525926"/>
        <a:ext cx="2085309" cy="2228940"/>
      </dsp:txXfrm>
    </dsp:sp>
    <dsp:sp modelId="{5805807E-2372-4CDD-921C-12EC8257A074}">
      <dsp:nvSpPr>
        <dsp:cNvPr id="0" name=""/>
        <dsp:cNvSpPr/>
      </dsp:nvSpPr>
      <dsp:spPr>
        <a:xfrm rot="16200000">
          <a:off x="4555358" y="2027904"/>
          <a:ext cx="33282" cy="39503"/>
        </a:xfrm>
        <a:custGeom>
          <a:avLst/>
          <a:gdLst/>
          <a:ahLst/>
          <a:cxnLst/>
          <a:rect l="0" t="0" r="0" b="0"/>
          <a:pathLst>
            <a:path>
              <a:moveTo>
                <a:pt x="0" y="19751"/>
              </a:moveTo>
              <a:lnTo>
                <a:pt x="33282" y="1975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4571167" y="2046824"/>
        <a:ext cx="1664" cy="1664"/>
      </dsp:txXfrm>
    </dsp:sp>
    <dsp:sp modelId="{C8112761-9FE3-4959-9BE1-E61EFC81FF8B}">
      <dsp:nvSpPr>
        <dsp:cNvPr id="0" name=""/>
        <dsp:cNvSpPr/>
      </dsp:nvSpPr>
      <dsp:spPr>
        <a:xfrm>
          <a:off x="3568613" y="24242"/>
          <a:ext cx="2006772" cy="200677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err="1" smtClean="0">
              <a:latin typeface="NikoshBAN" pitchFamily="2" charset="0"/>
              <a:cs typeface="NikoshBAN" pitchFamily="2" charset="0"/>
            </a:rPr>
            <a:t>জন্মঃ</a:t>
          </a:r>
          <a:endParaRPr lang="en-US" sz="2500" kern="1200" dirty="0" smtClean="0">
            <a:latin typeface="NikoshBAN" pitchFamily="2" charset="0"/>
            <a:cs typeface="NikoshBAN" pitchFamily="2" charset="0"/>
          </a:endParaRPr>
        </a:p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smtClean="0">
              <a:latin typeface="NikoshBAN" pitchFamily="2" charset="0"/>
              <a:cs typeface="NikoshBAN" pitchFamily="2" charset="0"/>
            </a:rPr>
            <a:t>১৯২৫ </a:t>
          </a:r>
          <a:r>
            <a:rPr lang="en-US" sz="2500" kern="1200" dirty="0" err="1" smtClean="0">
              <a:latin typeface="NikoshBAN" pitchFamily="2" charset="0"/>
              <a:cs typeface="NikoshBAN" pitchFamily="2" charset="0"/>
            </a:rPr>
            <a:t>সালের</a:t>
          </a:r>
          <a:r>
            <a:rPr lang="en-US" sz="2500" kern="1200" dirty="0" smtClean="0">
              <a:latin typeface="NikoshBAN" pitchFamily="2" charset="0"/>
              <a:cs typeface="NikoshBAN" pitchFamily="2" charset="0"/>
            </a:rPr>
            <a:t> ৯ই </a:t>
          </a:r>
          <a:r>
            <a:rPr lang="en-US" sz="2500" kern="1200" dirty="0" err="1" smtClean="0">
              <a:latin typeface="NikoshBAN" pitchFamily="2" charset="0"/>
              <a:cs typeface="NikoshBAN" pitchFamily="2" charset="0"/>
            </a:rPr>
            <a:t>এপ্রিল</a:t>
          </a:r>
          <a:r>
            <a:rPr lang="en-US" sz="2500" kern="1200" dirty="0" smtClean="0">
              <a:latin typeface="NikoshBAN" pitchFamily="2" charset="0"/>
              <a:cs typeface="NikoshBAN" pitchFamily="2" charset="0"/>
            </a:rPr>
            <a:t> </a:t>
          </a:r>
          <a:endParaRPr lang="en-US" sz="2500" kern="1200" dirty="0">
            <a:latin typeface="NikoshBAN" pitchFamily="2" charset="0"/>
            <a:cs typeface="NikoshBAN" pitchFamily="2" charset="0"/>
          </a:endParaRPr>
        </a:p>
      </dsp:txBody>
      <dsp:txXfrm>
        <a:off x="3862498" y="318127"/>
        <a:ext cx="1419002" cy="1419002"/>
      </dsp:txXfrm>
    </dsp:sp>
    <dsp:sp modelId="{F9D26663-381E-4C3B-9B5A-209B64C5F777}">
      <dsp:nvSpPr>
        <dsp:cNvPr id="0" name=""/>
        <dsp:cNvSpPr/>
      </dsp:nvSpPr>
      <dsp:spPr>
        <a:xfrm rot="20520000">
          <a:off x="5979711" y="3142784"/>
          <a:ext cx="125984" cy="39503"/>
        </a:xfrm>
        <a:custGeom>
          <a:avLst/>
          <a:gdLst/>
          <a:ahLst/>
          <a:cxnLst/>
          <a:rect l="0" t="0" r="0" b="0"/>
          <a:pathLst>
            <a:path>
              <a:moveTo>
                <a:pt x="0" y="19751"/>
              </a:moveTo>
              <a:lnTo>
                <a:pt x="125984" y="1975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6039554" y="3159386"/>
        <a:ext cx="6299" cy="6299"/>
      </dsp:txXfrm>
    </dsp:sp>
    <dsp:sp modelId="{81CC8FE4-1C55-49F7-AA41-28E574697749}">
      <dsp:nvSpPr>
        <dsp:cNvPr id="0" name=""/>
        <dsp:cNvSpPr/>
      </dsp:nvSpPr>
      <dsp:spPr>
        <a:xfrm>
          <a:off x="6053503" y="1829620"/>
          <a:ext cx="2006772" cy="200677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err="1" smtClean="0">
              <a:latin typeface="NikoshBAN" pitchFamily="2" charset="0"/>
              <a:cs typeface="NikoshBAN" pitchFamily="2" charset="0"/>
            </a:rPr>
            <a:t>কচিকাচার</a:t>
          </a:r>
          <a:r>
            <a:rPr lang="en-US" sz="2500" kern="1200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sz="2500" kern="1200" dirty="0" err="1" smtClean="0">
              <a:latin typeface="NikoshBAN" pitchFamily="2" charset="0"/>
              <a:cs typeface="NikoshBAN" pitchFamily="2" charset="0"/>
            </a:rPr>
            <a:t>মেলাঃ</a:t>
          </a:r>
          <a:r>
            <a:rPr lang="en-US" sz="2500" kern="1200" dirty="0" smtClean="0">
              <a:latin typeface="NikoshBAN" pitchFamily="2" charset="0"/>
              <a:cs typeface="NikoshBAN" pitchFamily="2" charset="0"/>
            </a:rPr>
            <a:t> ১৯৫৬ </a:t>
          </a:r>
          <a:r>
            <a:rPr lang="en-US" sz="2500" kern="1200" dirty="0" err="1" smtClean="0">
              <a:latin typeface="NikoshBAN" pitchFamily="2" charset="0"/>
              <a:cs typeface="NikoshBAN" pitchFamily="2" charset="0"/>
            </a:rPr>
            <a:t>সালের</a:t>
          </a:r>
          <a:r>
            <a:rPr lang="en-US" sz="2500" kern="1200" dirty="0" smtClean="0">
              <a:latin typeface="NikoshBAN" pitchFamily="2" charset="0"/>
              <a:cs typeface="NikoshBAN" pitchFamily="2" charset="0"/>
            </a:rPr>
            <a:t> ৫ই </a:t>
          </a:r>
          <a:r>
            <a:rPr lang="en-US" sz="2500" kern="1200" dirty="0" err="1" smtClean="0">
              <a:latin typeface="NikoshBAN" pitchFamily="2" charset="0"/>
              <a:cs typeface="NikoshBAN" pitchFamily="2" charset="0"/>
            </a:rPr>
            <a:t>অক্টোবর</a:t>
          </a:r>
          <a:r>
            <a:rPr lang="en-US" sz="2500" kern="1200" dirty="0" smtClean="0">
              <a:latin typeface="NikoshBAN" pitchFamily="2" charset="0"/>
              <a:cs typeface="NikoshBAN" pitchFamily="2" charset="0"/>
            </a:rPr>
            <a:t> </a:t>
          </a:r>
          <a:endParaRPr lang="en-US" sz="2500" kern="1200" dirty="0">
            <a:latin typeface="NikoshBAN" pitchFamily="2" charset="0"/>
            <a:cs typeface="NikoshBAN" pitchFamily="2" charset="0"/>
          </a:endParaRPr>
        </a:p>
      </dsp:txBody>
      <dsp:txXfrm>
        <a:off x="6347388" y="2123505"/>
        <a:ext cx="1419002" cy="1419002"/>
      </dsp:txXfrm>
    </dsp:sp>
    <dsp:sp modelId="{7BCCF142-9D8A-4254-B6B2-2B8B0462C848}">
      <dsp:nvSpPr>
        <dsp:cNvPr id="0" name=""/>
        <dsp:cNvSpPr/>
      </dsp:nvSpPr>
      <dsp:spPr>
        <a:xfrm rot="3240000">
          <a:off x="5461839" y="4894062"/>
          <a:ext cx="70703" cy="39503"/>
        </a:xfrm>
        <a:custGeom>
          <a:avLst/>
          <a:gdLst/>
          <a:ahLst/>
          <a:cxnLst/>
          <a:rect l="0" t="0" r="0" b="0"/>
          <a:pathLst>
            <a:path>
              <a:moveTo>
                <a:pt x="0" y="19751"/>
              </a:moveTo>
              <a:lnTo>
                <a:pt x="70703" y="1975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5495423" y="4912046"/>
        <a:ext cx="3535" cy="3535"/>
      </dsp:txXfrm>
    </dsp:sp>
    <dsp:sp modelId="{93693646-C4D2-4E2F-93FE-E3A1592473E5}">
      <dsp:nvSpPr>
        <dsp:cNvPr id="0" name=""/>
        <dsp:cNvSpPr/>
      </dsp:nvSpPr>
      <dsp:spPr>
        <a:xfrm>
          <a:off x="5104360" y="4750784"/>
          <a:ext cx="2006772" cy="200677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err="1" smtClean="0">
              <a:latin typeface="NikoshBAN" pitchFamily="2" charset="0"/>
              <a:cs typeface="NikoshBAN" pitchFamily="2" charset="0"/>
            </a:rPr>
            <a:t>তিনি</a:t>
          </a:r>
          <a:r>
            <a:rPr lang="en-US" sz="2500" kern="1200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sz="2500" kern="1200" dirty="0" err="1" smtClean="0">
              <a:latin typeface="NikoshBAN" pitchFamily="2" charset="0"/>
              <a:cs typeface="NikoshBAN" pitchFamily="2" charset="0"/>
            </a:rPr>
            <a:t>দাদা</a:t>
          </a:r>
          <a:r>
            <a:rPr lang="en-US" sz="2500" kern="1200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sz="2500" kern="1200" dirty="0" err="1" smtClean="0">
              <a:latin typeface="NikoshBAN" pitchFamily="2" charset="0"/>
              <a:cs typeface="NikoshBAN" pitchFamily="2" charset="0"/>
            </a:rPr>
            <a:t>ভাই</a:t>
          </a:r>
          <a:r>
            <a:rPr lang="en-US" sz="2500" kern="1200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sz="2500" kern="1200" dirty="0" err="1" smtClean="0">
              <a:latin typeface="NikoshBAN" pitchFamily="2" charset="0"/>
              <a:cs typeface="NikoshBAN" pitchFamily="2" charset="0"/>
            </a:rPr>
            <a:t>নামে</a:t>
          </a:r>
          <a:r>
            <a:rPr lang="en-US" sz="2500" kern="1200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sz="2500" kern="1200" dirty="0" err="1" smtClean="0">
              <a:latin typeface="NikoshBAN" pitchFamily="2" charset="0"/>
              <a:cs typeface="NikoshBAN" pitchFamily="2" charset="0"/>
            </a:rPr>
            <a:t>সমধিক</a:t>
          </a:r>
          <a:r>
            <a:rPr lang="en-US" sz="2500" kern="1200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sz="2500" kern="1200" dirty="0" err="1" smtClean="0">
              <a:latin typeface="NikoshBAN" pitchFamily="2" charset="0"/>
              <a:cs typeface="NikoshBAN" pitchFamily="2" charset="0"/>
            </a:rPr>
            <a:t>পরিচিত</a:t>
          </a:r>
          <a:r>
            <a:rPr lang="en-US" sz="2500" kern="1200" dirty="0" smtClean="0">
              <a:latin typeface="NikoshBAN" pitchFamily="2" charset="0"/>
              <a:cs typeface="NikoshBAN" pitchFamily="2" charset="0"/>
            </a:rPr>
            <a:t>।</a:t>
          </a:r>
          <a:endParaRPr lang="en-US" sz="2500" kern="1200" dirty="0">
            <a:latin typeface="NikoshBAN" pitchFamily="2" charset="0"/>
            <a:cs typeface="NikoshBAN" pitchFamily="2" charset="0"/>
          </a:endParaRPr>
        </a:p>
      </dsp:txBody>
      <dsp:txXfrm>
        <a:off x="5398245" y="5044669"/>
        <a:ext cx="1419002" cy="1419002"/>
      </dsp:txXfrm>
    </dsp:sp>
    <dsp:sp modelId="{9E914098-74B7-45A6-A983-B06B75A4EB50}">
      <dsp:nvSpPr>
        <dsp:cNvPr id="0" name=""/>
        <dsp:cNvSpPr/>
      </dsp:nvSpPr>
      <dsp:spPr>
        <a:xfrm rot="7650310">
          <a:off x="3613900" y="4850485"/>
          <a:ext cx="28467" cy="39503"/>
        </a:xfrm>
        <a:custGeom>
          <a:avLst/>
          <a:gdLst/>
          <a:ahLst/>
          <a:cxnLst/>
          <a:rect l="0" t="0" r="0" b="0"/>
          <a:pathLst>
            <a:path>
              <a:moveTo>
                <a:pt x="0" y="19751"/>
              </a:moveTo>
              <a:lnTo>
                <a:pt x="28467" y="1975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 rot="10800000">
        <a:off x="3627422" y="4869525"/>
        <a:ext cx="1423" cy="1423"/>
      </dsp:txXfrm>
    </dsp:sp>
    <dsp:sp modelId="{B2511A43-7A2D-487B-9314-51B79601D579}">
      <dsp:nvSpPr>
        <dsp:cNvPr id="0" name=""/>
        <dsp:cNvSpPr/>
      </dsp:nvSpPr>
      <dsp:spPr>
        <a:xfrm>
          <a:off x="2005187" y="4674127"/>
          <a:ext cx="2006772" cy="200677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err="1" smtClean="0">
              <a:latin typeface="NikoshBAN" pitchFamily="2" charset="0"/>
              <a:cs typeface="NikoshBAN" pitchFamily="2" charset="0"/>
            </a:rPr>
            <a:t>মরনোত্তর</a:t>
          </a:r>
          <a:r>
            <a:rPr lang="en-US" sz="2800" kern="1200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sz="2800" kern="1200" dirty="0" err="1" smtClean="0">
              <a:latin typeface="NikoshBAN" pitchFamily="2" charset="0"/>
              <a:cs typeface="NikoshBAN" pitchFamily="2" charset="0"/>
            </a:rPr>
            <a:t>স্বাধীনতা</a:t>
          </a:r>
          <a:r>
            <a:rPr lang="en-US" sz="2800" kern="1200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sz="2800" kern="1200" dirty="0" err="1" smtClean="0">
              <a:latin typeface="NikoshBAN" pitchFamily="2" charset="0"/>
              <a:cs typeface="NikoshBAN" pitchFamily="2" charset="0"/>
            </a:rPr>
            <a:t>পুরস্কার</a:t>
          </a:r>
          <a:r>
            <a:rPr lang="en-US" sz="2800" kern="1200" dirty="0" smtClean="0">
              <a:latin typeface="NikoshBAN" pitchFamily="2" charset="0"/>
              <a:cs typeface="NikoshBAN" pitchFamily="2" charset="0"/>
            </a:rPr>
            <a:t> ২০০০</a:t>
          </a:r>
          <a:endParaRPr lang="en-US" sz="2800" kern="1200" dirty="0">
            <a:latin typeface="NikoshBAN" pitchFamily="2" charset="0"/>
            <a:cs typeface="NikoshBAN" pitchFamily="2" charset="0"/>
          </a:endParaRPr>
        </a:p>
      </dsp:txBody>
      <dsp:txXfrm>
        <a:off x="2299072" y="4968012"/>
        <a:ext cx="1419002" cy="1419002"/>
      </dsp:txXfrm>
    </dsp:sp>
    <dsp:sp modelId="{39A9EC3B-9964-49FD-B621-0036B680DD62}">
      <dsp:nvSpPr>
        <dsp:cNvPr id="0" name=""/>
        <dsp:cNvSpPr/>
      </dsp:nvSpPr>
      <dsp:spPr>
        <a:xfrm rot="11880000">
          <a:off x="3038303" y="3142784"/>
          <a:ext cx="125984" cy="39503"/>
        </a:xfrm>
        <a:custGeom>
          <a:avLst/>
          <a:gdLst/>
          <a:ahLst/>
          <a:cxnLst/>
          <a:rect l="0" t="0" r="0" b="0"/>
          <a:pathLst>
            <a:path>
              <a:moveTo>
                <a:pt x="0" y="19751"/>
              </a:moveTo>
              <a:lnTo>
                <a:pt x="125984" y="1975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 rot="10800000">
        <a:off x="3098146" y="3159386"/>
        <a:ext cx="6299" cy="6299"/>
      </dsp:txXfrm>
    </dsp:sp>
    <dsp:sp modelId="{601AD30A-B4FD-4487-AB4D-EA45899F7FB5}">
      <dsp:nvSpPr>
        <dsp:cNvPr id="0" name=""/>
        <dsp:cNvSpPr/>
      </dsp:nvSpPr>
      <dsp:spPr>
        <a:xfrm>
          <a:off x="1083723" y="1829620"/>
          <a:ext cx="2006772" cy="200677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2500" kern="1200" dirty="0" err="1" smtClean="0">
              <a:latin typeface="NikoshBAN" pitchFamily="2" charset="0"/>
              <a:cs typeface="NikoshBAN" pitchFamily="2" charset="0"/>
            </a:rPr>
            <a:t>মৃত্যুঃ</a:t>
          </a:r>
          <a:r>
            <a:rPr lang="en-US" sz="2500" kern="1200" dirty="0" smtClean="0">
              <a:latin typeface="NikoshBAN" pitchFamily="2" charset="0"/>
              <a:cs typeface="NikoshBAN" pitchFamily="2" charset="0"/>
            </a:rPr>
            <a:t> </a:t>
          </a:r>
        </a:p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2500" kern="1200" dirty="0" smtClean="0">
              <a:latin typeface="NikoshBAN" pitchFamily="2" charset="0"/>
              <a:cs typeface="NikoshBAN" pitchFamily="2" charset="0"/>
            </a:rPr>
            <a:t>৩ </a:t>
          </a:r>
          <a:r>
            <a:rPr lang="en-US" sz="2500" kern="1200" dirty="0" err="1" smtClean="0">
              <a:latin typeface="NikoshBAN" pitchFamily="2" charset="0"/>
              <a:cs typeface="NikoshBAN" pitchFamily="2" charset="0"/>
            </a:rPr>
            <a:t>ডিসেম্বর</a:t>
          </a:r>
          <a:r>
            <a:rPr lang="en-US" sz="2500" kern="1200" dirty="0" smtClean="0">
              <a:latin typeface="NikoshBAN" pitchFamily="2" charset="0"/>
              <a:cs typeface="NikoshBAN" pitchFamily="2" charset="0"/>
            </a:rPr>
            <a:t>, 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smtClean="0">
              <a:latin typeface="NikoshBAN" pitchFamily="2" charset="0"/>
              <a:cs typeface="NikoshBAN" pitchFamily="2" charset="0"/>
            </a:rPr>
            <a:t>১৯৯৯</a:t>
          </a:r>
          <a:endParaRPr lang="en-US" sz="2500" kern="1200" dirty="0">
            <a:latin typeface="NikoshBAN" pitchFamily="2" charset="0"/>
            <a:cs typeface="NikoshBAN" pitchFamily="2" charset="0"/>
          </a:endParaRPr>
        </a:p>
      </dsp:txBody>
      <dsp:txXfrm>
        <a:off x="1377608" y="2123505"/>
        <a:ext cx="1419002" cy="141900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12/12/2013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12/12/2013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12/12/2013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12/12/2013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bmp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1451265"/>
            <a:ext cx="7162799" cy="5372099"/>
          </a:xfrm>
        </p:spPr>
      </p:pic>
    </p:spTree>
    <p:extLst>
      <p:ext uri="{BB962C8B-B14F-4D97-AF65-F5344CB8AC3E}">
        <p14:creationId xmlns:p14="http://schemas.microsoft.com/office/powerpoint/2010/main" val="28143881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r>
              <a:rPr lang="en-US" dirty="0" err="1" smtClean="0">
                <a:latin typeface="NikoshBAN" pitchFamily="2" charset="0"/>
                <a:cs typeface="NikoshBAN" pitchFamily="2" charset="0"/>
              </a:rPr>
              <a:t>পরিচিতি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শিক্ষক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457200" y="2209800"/>
            <a:ext cx="4040188" cy="3951288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Font typeface="Wingdings" pitchFamily="2" charset="2"/>
              <a:buChar char="q"/>
            </a:pP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তানজিনা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আলী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মুন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endParaRPr lang="en-US" sz="3200" dirty="0" smtClean="0">
              <a:latin typeface="NikoshBAN" pitchFamily="2" charset="0"/>
              <a:cs typeface="NikoshBAN" pitchFamily="2" charset="0"/>
            </a:endParaRPr>
          </a:p>
          <a:p>
            <a:pPr>
              <a:buFont typeface="Wingdings" pitchFamily="2" charset="2"/>
              <a:buChar char="q"/>
            </a:pP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মুসলিম বালিকা উচ্চ বিদ্যালয় ও কলেজ, ময়মনসিংহ।</a:t>
            </a:r>
            <a:endParaRPr lang="en-US" sz="3200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/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>
          <a:xfrm>
            <a:off x="4645025" y="2285999"/>
            <a:ext cx="4041775" cy="3840163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শ্রেনীঃ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৬ </a:t>
            </a:r>
          </a:p>
          <a:p>
            <a:pPr marL="0" indent="0">
              <a:buNone/>
            </a:pP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বইঃ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বাংলা</a:t>
            </a:r>
            <a:endParaRPr lang="bn-BD" sz="3200" dirty="0">
              <a:latin typeface="NikoshBAN" pitchFamily="2" charset="0"/>
              <a:cs typeface="NikoshBAN" pitchFamily="2" charset="0"/>
            </a:endParaRPr>
          </a:p>
          <a:p>
            <a:pPr marL="0" indent="0">
              <a:buNone/>
            </a:pP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কবিতা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ঃ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মুজি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ব।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99524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build="p" animBg="1"/>
      <p:bldP spid="7" grpId="0" build="p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n-US" sz="4000" b="0" dirty="0" err="1" smtClean="0">
                <a:latin typeface="NikoshBAN" pitchFamily="2" charset="0"/>
                <a:cs typeface="NikoshBAN" pitchFamily="2" charset="0"/>
              </a:rPr>
              <a:t>এই</a:t>
            </a:r>
            <a:r>
              <a:rPr lang="en-US" sz="4000" b="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0" dirty="0" err="1" smtClean="0">
                <a:latin typeface="NikoshBAN" pitchFamily="2" charset="0"/>
                <a:cs typeface="NikoshBAN" pitchFamily="2" charset="0"/>
              </a:rPr>
              <a:t>ছবিটি</a:t>
            </a:r>
            <a:r>
              <a:rPr lang="en-US" sz="4000" b="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0" dirty="0" err="1" smtClean="0">
                <a:latin typeface="NikoshBAN" pitchFamily="2" charset="0"/>
                <a:cs typeface="NikoshBAN" pitchFamily="2" charset="0"/>
              </a:rPr>
              <a:t>কার</a:t>
            </a:r>
            <a:r>
              <a:rPr lang="en-US" sz="4000" b="0" dirty="0" smtClean="0">
                <a:latin typeface="NikoshBAN" pitchFamily="2" charset="0"/>
                <a:cs typeface="NikoshBAN" pitchFamily="2" charset="0"/>
              </a:rPr>
              <a:t>?</a:t>
            </a:r>
            <a:endParaRPr lang="en-US" sz="4000" b="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 Placeholder 8"/>
          <p:cNvSpPr>
            <a:spLocks noGrp="1"/>
          </p:cNvSpPr>
          <p:nvPr>
            <p:ph type="body" sz="half" idx="2"/>
          </p:nvPr>
        </p:nvSpPr>
        <p:spPr/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তিনি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হলেন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বাংলাদেশের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প্রধানমন্ত্রী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2" name="Picture Placeholder 11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61" r="8261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2187730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unded Rectangle 8"/>
          <p:cNvSpPr/>
          <p:nvPr/>
        </p:nvSpPr>
        <p:spPr>
          <a:xfrm>
            <a:off x="8839200" y="304800"/>
            <a:ext cx="45719" cy="152400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ctrTitle"/>
          </p:nvPr>
        </p:nvSpPr>
        <p:spPr>
          <a:xfrm>
            <a:off x="762000" y="471055"/>
            <a:ext cx="7772400" cy="1470025"/>
          </a:xfr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 err="1" smtClean="0">
                <a:latin typeface="NikoshBAN" pitchFamily="2" charset="0"/>
                <a:cs typeface="NikoshBAN" pitchFamily="2" charset="0"/>
              </a:rPr>
              <a:t>শেখ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হাসিনার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পিতার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নাম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কি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?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Subtitle 10"/>
          <p:cNvSpPr>
            <a:spLocks noGrp="1"/>
          </p:cNvSpPr>
          <p:nvPr>
            <p:ph type="subTitle" idx="1"/>
          </p:nvPr>
        </p:nvSpPr>
        <p:spPr>
          <a:xfrm>
            <a:off x="1447800" y="1981200"/>
            <a:ext cx="6477000" cy="914400"/>
          </a:xfr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sz="44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NikoshBAN" pitchFamily="2" charset="0"/>
                <a:cs typeface="NikoshBAN" pitchFamily="2" charset="0"/>
              </a:rPr>
              <a:t>জাতির</a:t>
            </a:r>
            <a:r>
              <a:rPr lang="en-US" sz="4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NikoshBAN" pitchFamily="2" charset="0"/>
                <a:cs typeface="NikoshBAN" pitchFamily="2" charset="0"/>
              </a:rPr>
              <a:t>পিতা</a:t>
            </a:r>
            <a:r>
              <a:rPr lang="en-US" sz="4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NikoshBAN" pitchFamily="2" charset="0"/>
                <a:cs typeface="NikoshBAN" pitchFamily="2" charset="0"/>
              </a:rPr>
              <a:t>শেখ</a:t>
            </a:r>
            <a:r>
              <a:rPr lang="en-US" sz="4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NikoshBAN" pitchFamily="2" charset="0"/>
                <a:cs typeface="NikoshBAN" pitchFamily="2" charset="0"/>
              </a:rPr>
              <a:t>মুজিবুর</a:t>
            </a:r>
            <a:r>
              <a:rPr lang="en-US" sz="4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NikoshBAN" pitchFamily="2" charset="0"/>
                <a:cs typeface="NikoshBAN" pitchFamily="2" charset="0"/>
              </a:rPr>
              <a:t>রহমান</a:t>
            </a:r>
            <a:r>
              <a:rPr lang="en-US" sz="4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4400" dirty="0">
              <a:solidFill>
                <a:schemeClr val="tx1">
                  <a:lumMod val="85000"/>
                  <a:lumOff val="1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026" name="Picture 2" descr="C:\Users\SMART COMPUTER\Desktop\Moon\136629933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4818" y="3080266"/>
            <a:ext cx="3352800" cy="36246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41500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 err="1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আজকে</a:t>
            </a:r>
            <a:r>
              <a:rPr lang="en-US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আমাদের</a:t>
            </a:r>
            <a:r>
              <a:rPr lang="en-US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পড়ার</a:t>
            </a:r>
            <a:r>
              <a:rPr lang="en-US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বিষয়</a:t>
            </a:r>
            <a:r>
              <a:rPr lang="en-US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“</a:t>
            </a:r>
            <a:r>
              <a:rPr lang="en-US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মুজিব</a:t>
            </a:r>
            <a:r>
              <a:rPr lang="en-US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” </a:t>
            </a:r>
            <a:r>
              <a:rPr lang="en-US" dirty="0" err="1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কবিতা</a:t>
            </a:r>
            <a:r>
              <a:rPr lang="en-US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itle 1"/>
          <p:cNvSpPr>
            <a:spLocks noGrp="1"/>
          </p:cNvSpPr>
          <p:nvPr>
            <p:ph type="ctrTitle"/>
          </p:nvPr>
        </p:nvSpPr>
        <p:spPr/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 err="1" smtClean="0"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পরিচিতি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06880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84621150"/>
              </p:ext>
            </p:extLst>
          </p:nvPr>
        </p:nvGraphicFramePr>
        <p:xfrm>
          <a:off x="0" y="76200"/>
          <a:ext cx="9144000" cy="6781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531812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 err="1" smtClean="0">
                <a:latin typeface="NikoshBAN" pitchFamily="2" charset="0"/>
                <a:cs typeface="NikoshBAN" pitchFamily="2" charset="0"/>
              </a:rPr>
              <a:t>এই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শেষে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শিক্ষার্থীরা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-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buNone/>
            </a:pP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১।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কবিতাটি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বিশুদ্ধভাবে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আবৃত্তি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। </a:t>
            </a:r>
          </a:p>
          <a:p>
            <a:pPr marL="0" indent="0">
              <a:buNone/>
            </a:pP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২।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কবিতাটিতে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শেখ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মুজিবের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যে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দেশপ্রেম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ফুটে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ওঠেছে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তা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বিশ্লেষণ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। 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7928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en-US" dirty="0" err="1" smtClean="0"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উপস্থাপন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            </a:t>
            </a:r>
          </a:p>
          <a:p>
            <a:pPr marL="0" indent="0">
              <a:buNone/>
            </a:pPr>
            <a:r>
              <a:rPr lang="en-US" sz="4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      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ছবি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দেখে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কবিতা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আবৃতি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করবে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2042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663161"/>
            <a:ext cx="7011273" cy="95410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সবুজ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শ্যামল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বনভূমি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মাঠ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নদীতীর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বালুচর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</a:p>
          <a:p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সবখানে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আছে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বঙ্গবন্ধু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শেখ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মুজিবের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ঘর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914400" y="1779442"/>
            <a:ext cx="7011273" cy="3185246"/>
            <a:chOff x="1524000" y="1752600"/>
            <a:chExt cx="7011273" cy="3185246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24000" y="1752600"/>
              <a:ext cx="4762500" cy="3171825"/>
            </a:xfrm>
            <a:prstGeom prst="rect">
              <a:avLst/>
            </a:prstGeom>
          </p:spPr>
        </p:pic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10200" y="1766021"/>
              <a:ext cx="3125073" cy="31718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825727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663161"/>
            <a:ext cx="6915705" cy="954107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সোনার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দেশের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মাঠে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মাঠে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ফলে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সোনাধান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রাশি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রাশি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ফসলের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হাসি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দেখে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মনে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শেখ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মুজিবের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হাসি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।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914400" y="1936604"/>
            <a:ext cx="6915705" cy="2857500"/>
            <a:chOff x="1524000" y="1909762"/>
            <a:chExt cx="6915705" cy="2857500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24000" y="1909762"/>
              <a:ext cx="4762500" cy="2857500"/>
            </a:xfrm>
            <a:prstGeom prst="rect">
              <a:avLst/>
            </a:prstGeom>
          </p:spPr>
        </p:pic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05767" y="1909762"/>
              <a:ext cx="2933938" cy="28575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707585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শিশুর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মধুর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হাসিতে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যখন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ভরে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বাঙ্গালির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ঘর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br>
              <a:rPr lang="en-US" sz="3600" dirty="0" smtClean="0">
                <a:latin typeface="NikoshBAN" pitchFamily="2" charset="0"/>
                <a:cs typeface="NikoshBAN" pitchFamily="2" charset="0"/>
              </a:rPr>
            </a:b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মনে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যেন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শিশু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হয়ে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হাসে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চিরশিশু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মুজিবর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9800" y="1676400"/>
            <a:ext cx="5105400" cy="4818221"/>
          </a:xfrm>
        </p:spPr>
      </p:pic>
    </p:spTree>
    <p:extLst>
      <p:ext uri="{BB962C8B-B14F-4D97-AF65-F5344CB8AC3E}">
        <p14:creationId xmlns:p14="http://schemas.microsoft.com/office/powerpoint/2010/main" val="82430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52400"/>
            <a:ext cx="8229600" cy="1143000"/>
          </a:xfr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আমরা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বাঙ্গালি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যতদিন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বেঁচে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রইব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এ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বাংলায়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স্বাধীন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বাংলা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ডাকবেঃ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মুজিব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আয়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ঘরে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ফিরে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আয়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। 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9400" y="1676400"/>
            <a:ext cx="3429000" cy="4631915"/>
          </a:xfrm>
        </p:spPr>
      </p:pic>
    </p:spTree>
    <p:extLst>
      <p:ext uri="{BB962C8B-B14F-4D97-AF65-F5344CB8AC3E}">
        <p14:creationId xmlns:p14="http://schemas.microsoft.com/office/powerpoint/2010/main" val="14534468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2819400" y="1187158"/>
            <a:ext cx="2038460" cy="1404499"/>
          </a:xfrm>
          <a:prstGeom prst="roundRect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4000" b="-4000"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5334000" y="1295400"/>
            <a:ext cx="2038460" cy="756268"/>
          </a:xfrm>
          <a:prstGeom prst="rect">
            <a:avLst/>
          </a:pr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11" name="Group 10"/>
          <p:cNvGrpSpPr/>
          <p:nvPr/>
        </p:nvGrpSpPr>
        <p:grpSpPr>
          <a:xfrm>
            <a:off x="5299364" y="1295400"/>
            <a:ext cx="2038460" cy="756268"/>
            <a:chOff x="853176" y="1404789"/>
            <a:chExt cx="2038460" cy="756268"/>
          </a:xfrm>
        </p:grpSpPr>
        <p:sp>
          <p:nvSpPr>
            <p:cNvPr id="12" name="Rectangle 11"/>
            <p:cNvSpPr/>
            <p:nvPr/>
          </p:nvSpPr>
          <p:spPr>
            <a:xfrm>
              <a:off x="853176" y="1404789"/>
              <a:ext cx="2038460" cy="756268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853176" y="1404789"/>
              <a:ext cx="2038460" cy="75626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27584" tIns="227584" rIns="227584" bIns="0" numCol="1" spcCol="1270" anchor="t" anchorCtr="0">
              <a:noAutofit/>
            </a:bodyPr>
            <a:lstStyle/>
            <a:p>
              <a:pPr lvl="0" algn="ctr" defTabSz="1422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3200" kern="1200" dirty="0"/>
            </a:p>
          </p:txBody>
        </p:sp>
      </p:grpSp>
      <p:sp>
        <p:nvSpPr>
          <p:cNvPr id="14" name="Title 1"/>
          <p:cNvSpPr txBox="1">
            <a:spLocks/>
          </p:cNvSpPr>
          <p:nvPr/>
        </p:nvSpPr>
        <p:spPr>
          <a:xfrm>
            <a:off x="381000" y="228600"/>
            <a:ext cx="8229600" cy="9144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err="1" smtClean="0">
                <a:latin typeface="NikoshBAN" pitchFamily="2" charset="0"/>
                <a:cs typeface="NikoshBAN" pitchFamily="2" charset="0"/>
              </a:rPr>
              <a:t>নতুন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শব্দ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2867891" y="2971800"/>
            <a:ext cx="2038460" cy="1404499"/>
          </a:xfrm>
          <a:prstGeom prst="roundRect">
            <a:avLst/>
          </a:prstGeom>
          <a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4000" b="-4000"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7" name="TextBox 16"/>
          <p:cNvSpPr txBox="1"/>
          <p:nvPr/>
        </p:nvSpPr>
        <p:spPr>
          <a:xfrm>
            <a:off x="914400" y="3276600"/>
            <a:ext cx="1447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3200" dirty="0" err="1">
                <a:latin typeface="NikoshBAN" pitchFamily="2" charset="0"/>
                <a:cs typeface="NikoshBAN" pitchFamily="2" charset="0"/>
              </a:rPr>
              <a:t>সোনাধান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486400" y="3375768"/>
            <a:ext cx="2971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স্বণের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মতো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বণের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ধান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2867891" y="4876800"/>
            <a:ext cx="2038460" cy="1404499"/>
          </a:xfrm>
          <a:prstGeom prst="roundRect">
            <a:avLst/>
          </a:prstGeom>
          <a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4000" b="-4000"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20" name="TextBox 19"/>
          <p:cNvSpPr txBox="1"/>
          <p:nvPr/>
        </p:nvSpPr>
        <p:spPr>
          <a:xfrm>
            <a:off x="1066800" y="5116884"/>
            <a:ext cx="1295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3200" dirty="0" err="1">
                <a:latin typeface="NikoshBAN" pitchFamily="2" charset="0"/>
                <a:cs typeface="NikoshBAN" pitchFamily="2" charset="0"/>
              </a:rPr>
              <a:t>চিরশিশু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486400" y="4953000"/>
            <a:ext cx="3733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চিরকাল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যে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শিশুর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মত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সহজ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533400" y="1295400"/>
            <a:ext cx="2038460" cy="756268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27584" tIns="227584" rIns="227584" bIns="0" numCol="1" spcCol="1270" anchor="t" anchorCtr="0">
            <a:noAutofit/>
          </a:bodyPr>
          <a:lstStyle/>
          <a:p>
            <a:pPr lvl="0" algn="ctr" defTabSz="1422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3200" kern="1200" dirty="0" err="1" smtClean="0">
                <a:latin typeface="NikoshBAN" pitchFamily="2" charset="0"/>
                <a:cs typeface="NikoshBAN" pitchFamily="2" charset="0"/>
              </a:rPr>
              <a:t>বনভূমি</a:t>
            </a:r>
            <a:endParaRPr lang="en-US" sz="3200" kern="1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5638800" y="1342152"/>
            <a:ext cx="3124200" cy="756268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27584" tIns="227584" rIns="227584" bIns="0" numCol="1" spcCol="1270" anchor="t" anchorCtr="0">
            <a:noAutofit/>
          </a:bodyPr>
          <a:lstStyle/>
          <a:p>
            <a:pPr lvl="0" algn="ctr" defTabSz="1422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অরণ্য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এলাকা</a:t>
            </a:r>
            <a:endParaRPr lang="en-US" sz="3200" kern="12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41825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20" grpId="0"/>
      <p:bldP spid="21" grpId="0"/>
      <p:bldP spid="22" grpId="0"/>
      <p:bldP spid="2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en-US" dirty="0" err="1" smtClean="0">
                <a:latin typeface="NikoshBAN" pitchFamily="2" charset="0"/>
                <a:cs typeface="NikoshBAN" pitchFamily="2" charset="0"/>
              </a:rPr>
              <a:t>দলীয়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কাজ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১।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শেখ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মুজিবুর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রহমানের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বাল্য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শৈশব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জীবন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সম্পর্কে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লিখ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46050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 0.033 0.027 0.06 0.06 0.06 C 0.099 0.06 0.113 0.03 0.119 0.012 L 0.125 -0.012 C 0.131 -0.03 0.146 -0.06 0.19 -0.06 C 0.218 -0.06 0.25 -0.033 0.25 0 C 0.25 0.033 0.218 0.06 0.19 0.06 C 0.146 0.06 0.131 0.03 0.125 0.012 L 0.119 -0.012 C 0.113 -0.03 0.099 -0.06 0.06 -0.06 C 0.027 -0.06 0 -0.033 0 0 Z" pathEditMode="relative" ptsTypes="">
                                      <p:cBhvr>
                                        <p:cTn id="6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en-US" dirty="0" err="1" smtClean="0"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bn-BD" dirty="0">
                <a:latin typeface="NikoshBAN" pitchFamily="2" charset="0"/>
                <a:cs typeface="NikoshBAN" pitchFamily="2" charset="0"/>
              </a:rPr>
              <a:t>১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।স্বাধীন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বাংলা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চিরকাল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কাকে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ডাকবে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?</a:t>
            </a:r>
          </a:p>
          <a:p>
            <a:endParaRPr lang="en-US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BD" dirty="0">
                <a:latin typeface="NikoshBAN" pitchFamily="2" charset="0"/>
                <a:cs typeface="NikoshBAN" pitchFamily="2" charset="0"/>
              </a:rPr>
              <a:t>২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। ‘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সবুজ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শ্যামল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বনভূমি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মাঠ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নদীতীরে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বালুচর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’ –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এর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দ্বারা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কবি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কি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বুঝিয়েছেন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?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65807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 err="1" smtClean="0">
                <a:latin typeface="NikoshBAN" pitchFamily="2" charset="0"/>
                <a:cs typeface="NikoshBAN" pitchFamily="2" charset="0"/>
              </a:rPr>
              <a:t>বাড়ীর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কাজ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‘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মুজিব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আয়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ঘরে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ফিরে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আয়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’ –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এই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বাক্যে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তাৎপর্য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ব্যাখ্যা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11084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0">
            <a:scrgbClr r="0" g="0" b="0"/>
          </a:lnRef>
          <a:fillRef idx="1003">
            <a:schemeClr val="lt2"/>
          </a:fillRef>
          <a:effectRef idx="0">
            <a:scrgbClr r="0" g="0" b="0"/>
          </a:effectRef>
          <a:fontRef idx="major"/>
        </p:style>
        <p:txBody>
          <a:bodyPr/>
          <a:lstStyle/>
          <a:p>
            <a:r>
              <a:rPr lang="en-US" dirty="0" err="1" smtClean="0"/>
              <a:t>ধন্যবাদ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1524000"/>
            <a:ext cx="6934200" cy="5200650"/>
          </a:xfrm>
        </p:spPr>
      </p:pic>
    </p:spTree>
    <p:extLst>
      <p:ext uri="{BB962C8B-B14F-4D97-AF65-F5344CB8AC3E}">
        <p14:creationId xmlns:p14="http://schemas.microsoft.com/office/powerpoint/2010/main" val="6967321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251</TotalTime>
  <Words>247</Words>
  <Application>Microsoft Office PowerPoint</Application>
  <PresentationFormat>On-screen Show (4:3)</PresentationFormat>
  <Paragraphs>50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স্বাগতম</vt:lpstr>
      <vt:lpstr>পরিচিতি</vt:lpstr>
      <vt:lpstr>এই ছবিটি কার?</vt:lpstr>
      <vt:lpstr>শেখ হাসিনার পিতার নাম কি?</vt:lpstr>
      <vt:lpstr>পাঠ পরিচিতি</vt:lpstr>
      <vt:lpstr>PowerPoint Presentation</vt:lpstr>
      <vt:lpstr>এই পাঠ শেষে শিক্ষার্থীরা-</vt:lpstr>
      <vt:lpstr>পাঠ উপস্থাপন</vt:lpstr>
      <vt:lpstr>PowerPoint Presentation</vt:lpstr>
      <vt:lpstr>PowerPoint Presentation</vt:lpstr>
      <vt:lpstr>শিশুর মধুর হাসিতে যখন ভরে বাঙ্গালির ঘর  মনে হয় যেন শিশু হয়ে হাসে চিরশিশু মুজিবর।</vt:lpstr>
      <vt:lpstr>আমরা বাঙ্গালি যতদিন বেঁচে রইব এ বাংলায় স্বাধীন বাংলা ডাকবেঃ মুজিব আয় ঘরে ফিরে আয়। </vt:lpstr>
      <vt:lpstr>PowerPoint Presentation</vt:lpstr>
      <vt:lpstr>দলীয় কাজ </vt:lpstr>
      <vt:lpstr>মূল্যায়ন</vt:lpstr>
      <vt:lpstr>বাড়ীর কাজ</vt:lpstr>
      <vt:lpstr>ধন্যবাদ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স্বাগতম</dc:title>
  <dc:creator>HP</dc:creator>
  <cp:lastModifiedBy>SMART COMPUTER</cp:lastModifiedBy>
  <cp:revision>40</cp:revision>
  <dcterms:created xsi:type="dcterms:W3CDTF">2006-08-16T00:00:00Z</dcterms:created>
  <dcterms:modified xsi:type="dcterms:W3CDTF">2013-12-12T08:34:49Z</dcterms:modified>
</cp:coreProperties>
</file>