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9" r:id="rId4"/>
    <p:sldId id="258" r:id="rId5"/>
    <p:sldId id="257" r:id="rId6"/>
    <p:sldId id="260" r:id="rId7"/>
    <p:sldId id="261" r:id="rId8"/>
    <p:sldId id="262" r:id="rId9"/>
    <p:sldId id="263" r:id="rId10"/>
    <p:sldId id="265" r:id="rId11"/>
    <p:sldId id="267" r:id="rId12"/>
    <p:sldId id="264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77A135-B2C9-456F-BDF8-53FFD9616C33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B492DF81-BF4D-4E38-888F-08CAF342306A}">
      <dgm:prSet phldrT="[Text]"/>
      <dgm:spPr/>
      <dgm:t>
        <a:bodyPr/>
        <a:lstStyle/>
        <a:p>
          <a:r>
            <a:rPr lang="bn-BD" dirty="0" smtClean="0">
              <a:latin typeface="Nikosh" pitchFamily="2" charset="0"/>
              <a:cs typeface="Nikosh" pitchFamily="2" charset="0"/>
            </a:rPr>
            <a:t>ফিমার</a:t>
          </a:r>
          <a:r>
            <a:rPr lang="bn-BD" dirty="0" smtClean="0"/>
            <a:t> </a:t>
          </a:r>
          <a:endParaRPr lang="en-US" dirty="0"/>
        </a:p>
      </dgm:t>
    </dgm:pt>
    <dgm:pt modelId="{D4A878D9-AC74-4989-8754-A497CFC12E92}" type="parTrans" cxnId="{AA4E075F-1735-4EFE-989C-04173C4CBFB0}">
      <dgm:prSet/>
      <dgm:spPr/>
      <dgm:t>
        <a:bodyPr/>
        <a:lstStyle/>
        <a:p>
          <a:endParaRPr lang="en-US"/>
        </a:p>
      </dgm:t>
    </dgm:pt>
    <dgm:pt modelId="{AB24AFB3-9560-4D09-B236-81DB80751B08}" type="sibTrans" cxnId="{AA4E075F-1735-4EFE-989C-04173C4CBFB0}">
      <dgm:prSet/>
      <dgm:spPr/>
      <dgm:t>
        <a:bodyPr/>
        <a:lstStyle/>
        <a:p>
          <a:endParaRPr lang="en-US"/>
        </a:p>
      </dgm:t>
    </dgm:pt>
    <dgm:pt modelId="{47B765A4-7248-475E-A370-DC58D0C88E94}">
      <dgm:prSet phldrT="[Text]"/>
      <dgm:spPr/>
      <dgm:t>
        <a:bodyPr/>
        <a:lstStyle/>
        <a:p>
          <a:r>
            <a:rPr lang="bn-BD" dirty="0" smtClean="0">
              <a:latin typeface="Nikosh" pitchFamily="2" charset="0"/>
              <a:cs typeface="Nikosh" pitchFamily="2" charset="0"/>
            </a:rPr>
            <a:t>টেন্ডন</a:t>
          </a:r>
          <a:endParaRPr lang="en-US" dirty="0">
            <a:latin typeface="Nikosh" pitchFamily="2" charset="0"/>
            <a:cs typeface="Nikosh" pitchFamily="2" charset="0"/>
          </a:endParaRPr>
        </a:p>
      </dgm:t>
    </dgm:pt>
    <dgm:pt modelId="{F777E6D1-7A5B-47BC-8977-07C03C129B64}" type="parTrans" cxnId="{AE784E27-20CD-483D-8700-C24A3118C952}">
      <dgm:prSet/>
      <dgm:spPr/>
      <dgm:t>
        <a:bodyPr/>
        <a:lstStyle/>
        <a:p>
          <a:endParaRPr lang="en-US"/>
        </a:p>
      </dgm:t>
    </dgm:pt>
    <dgm:pt modelId="{22D33AD5-0238-40DC-89CF-BA01D357DA88}" type="sibTrans" cxnId="{AE784E27-20CD-483D-8700-C24A3118C952}">
      <dgm:prSet/>
      <dgm:spPr/>
      <dgm:t>
        <a:bodyPr/>
        <a:lstStyle/>
        <a:p>
          <a:endParaRPr lang="en-US"/>
        </a:p>
      </dgm:t>
    </dgm:pt>
    <dgm:pt modelId="{8B4F4AFF-EEEE-48CB-BD8F-D0A612D198D8}">
      <dgm:prSet phldrT="[Text]"/>
      <dgm:spPr/>
      <dgm:t>
        <a:bodyPr/>
        <a:lstStyle/>
        <a:p>
          <a:r>
            <a:rPr lang="bn-BD" dirty="0" smtClean="0">
              <a:latin typeface="Nikosh" pitchFamily="2" charset="0"/>
              <a:cs typeface="Nikosh" pitchFamily="2" charset="0"/>
            </a:rPr>
            <a:t>লিগামেন্ট</a:t>
          </a:r>
          <a:endParaRPr lang="en-US" dirty="0">
            <a:latin typeface="Nikosh" pitchFamily="2" charset="0"/>
            <a:cs typeface="Nikosh" pitchFamily="2" charset="0"/>
          </a:endParaRPr>
        </a:p>
      </dgm:t>
    </dgm:pt>
    <dgm:pt modelId="{DEBCFF33-2AE3-4041-9F1E-190ACE75398D}" type="parTrans" cxnId="{6851C8CC-EF99-43A6-AC4A-F8A95E160134}">
      <dgm:prSet/>
      <dgm:spPr/>
      <dgm:t>
        <a:bodyPr/>
        <a:lstStyle/>
        <a:p>
          <a:endParaRPr lang="en-US"/>
        </a:p>
      </dgm:t>
    </dgm:pt>
    <dgm:pt modelId="{3EC54A0D-F8B4-4C60-B15D-44C9EFEE1EDB}" type="sibTrans" cxnId="{6851C8CC-EF99-43A6-AC4A-F8A95E160134}">
      <dgm:prSet/>
      <dgm:spPr/>
      <dgm:t>
        <a:bodyPr/>
        <a:lstStyle/>
        <a:p>
          <a:endParaRPr lang="en-US"/>
        </a:p>
      </dgm:t>
    </dgm:pt>
    <dgm:pt modelId="{7DC2F183-4F42-4438-AA74-1DEA34382EE6}" type="pres">
      <dgm:prSet presAssocID="{5677A135-B2C9-456F-BDF8-53FFD9616C33}" presName="compositeShape" presStyleCnt="0">
        <dgm:presLayoutVars>
          <dgm:dir/>
          <dgm:resizeHandles/>
        </dgm:presLayoutVars>
      </dgm:prSet>
      <dgm:spPr/>
    </dgm:pt>
    <dgm:pt modelId="{6F456AE0-2585-48CF-BCB1-E7FFA0256EBF}" type="pres">
      <dgm:prSet presAssocID="{5677A135-B2C9-456F-BDF8-53FFD9616C33}" presName="pyramid" presStyleLbl="node1" presStyleIdx="0" presStyleCnt="1"/>
      <dgm:spPr/>
    </dgm:pt>
    <dgm:pt modelId="{B4FA05F4-108F-4CD5-A779-C4620AFCB25E}" type="pres">
      <dgm:prSet presAssocID="{5677A135-B2C9-456F-BDF8-53FFD9616C33}" presName="theList" presStyleCnt="0"/>
      <dgm:spPr/>
    </dgm:pt>
    <dgm:pt modelId="{485F3BE5-FA08-4107-B293-89DA109CAF37}" type="pres">
      <dgm:prSet presAssocID="{B492DF81-BF4D-4E38-888F-08CAF342306A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28EC2C-B33C-4023-860A-72A61F46094C}" type="pres">
      <dgm:prSet presAssocID="{B492DF81-BF4D-4E38-888F-08CAF342306A}" presName="aSpace" presStyleCnt="0"/>
      <dgm:spPr/>
    </dgm:pt>
    <dgm:pt modelId="{A6ED9A55-3D96-4EF8-B8A2-C3B8FE9566B1}" type="pres">
      <dgm:prSet presAssocID="{47B765A4-7248-475E-A370-DC58D0C88E94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867DE7-8ADA-4BE2-A1EB-C66A5318F95E}" type="pres">
      <dgm:prSet presAssocID="{47B765A4-7248-475E-A370-DC58D0C88E94}" presName="aSpace" presStyleCnt="0"/>
      <dgm:spPr/>
    </dgm:pt>
    <dgm:pt modelId="{4DB550C4-43DA-4732-B2D8-E9F654265C3C}" type="pres">
      <dgm:prSet presAssocID="{8B4F4AFF-EEEE-48CB-BD8F-D0A612D198D8}" presName="aNode" presStyleLbl="fgAcc1" presStyleIdx="2" presStyleCnt="3" custLinFactNeighborX="0" custLinFactNeighborY="-64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97F0BC-D027-4E76-A65F-20527D109460}" type="pres">
      <dgm:prSet presAssocID="{8B4F4AFF-EEEE-48CB-BD8F-D0A612D198D8}" presName="aSpace" presStyleCnt="0"/>
      <dgm:spPr/>
    </dgm:pt>
  </dgm:ptLst>
  <dgm:cxnLst>
    <dgm:cxn modelId="{6851C8CC-EF99-43A6-AC4A-F8A95E160134}" srcId="{5677A135-B2C9-456F-BDF8-53FFD9616C33}" destId="{8B4F4AFF-EEEE-48CB-BD8F-D0A612D198D8}" srcOrd="2" destOrd="0" parTransId="{DEBCFF33-2AE3-4041-9F1E-190ACE75398D}" sibTransId="{3EC54A0D-F8B4-4C60-B15D-44C9EFEE1EDB}"/>
    <dgm:cxn modelId="{F78A0EF0-59E2-4756-BDE4-FA5F35F11A2F}" type="presOf" srcId="{47B765A4-7248-475E-A370-DC58D0C88E94}" destId="{A6ED9A55-3D96-4EF8-B8A2-C3B8FE9566B1}" srcOrd="0" destOrd="0" presId="urn:microsoft.com/office/officeart/2005/8/layout/pyramid2"/>
    <dgm:cxn modelId="{AE784E27-20CD-483D-8700-C24A3118C952}" srcId="{5677A135-B2C9-456F-BDF8-53FFD9616C33}" destId="{47B765A4-7248-475E-A370-DC58D0C88E94}" srcOrd="1" destOrd="0" parTransId="{F777E6D1-7A5B-47BC-8977-07C03C129B64}" sibTransId="{22D33AD5-0238-40DC-89CF-BA01D357DA88}"/>
    <dgm:cxn modelId="{4DB09853-49FE-4E95-91D5-34A1B104ED27}" type="presOf" srcId="{5677A135-B2C9-456F-BDF8-53FFD9616C33}" destId="{7DC2F183-4F42-4438-AA74-1DEA34382EE6}" srcOrd="0" destOrd="0" presId="urn:microsoft.com/office/officeart/2005/8/layout/pyramid2"/>
    <dgm:cxn modelId="{AA4E075F-1735-4EFE-989C-04173C4CBFB0}" srcId="{5677A135-B2C9-456F-BDF8-53FFD9616C33}" destId="{B492DF81-BF4D-4E38-888F-08CAF342306A}" srcOrd="0" destOrd="0" parTransId="{D4A878D9-AC74-4989-8754-A497CFC12E92}" sibTransId="{AB24AFB3-9560-4D09-B236-81DB80751B08}"/>
    <dgm:cxn modelId="{6D57F7AE-E198-4DFB-9C0F-5BF996912716}" type="presOf" srcId="{8B4F4AFF-EEEE-48CB-BD8F-D0A612D198D8}" destId="{4DB550C4-43DA-4732-B2D8-E9F654265C3C}" srcOrd="0" destOrd="0" presId="urn:microsoft.com/office/officeart/2005/8/layout/pyramid2"/>
    <dgm:cxn modelId="{C901A485-A716-4786-A925-ED4270147B79}" type="presOf" srcId="{B492DF81-BF4D-4E38-888F-08CAF342306A}" destId="{485F3BE5-FA08-4107-B293-89DA109CAF37}" srcOrd="0" destOrd="0" presId="urn:microsoft.com/office/officeart/2005/8/layout/pyramid2"/>
    <dgm:cxn modelId="{EDB3D1D0-0484-41BB-939C-7692A19AF7C3}" type="presParOf" srcId="{7DC2F183-4F42-4438-AA74-1DEA34382EE6}" destId="{6F456AE0-2585-48CF-BCB1-E7FFA0256EBF}" srcOrd="0" destOrd="0" presId="urn:microsoft.com/office/officeart/2005/8/layout/pyramid2"/>
    <dgm:cxn modelId="{CC5C8058-D2A9-4EB3-A02E-5161E11185C2}" type="presParOf" srcId="{7DC2F183-4F42-4438-AA74-1DEA34382EE6}" destId="{B4FA05F4-108F-4CD5-A779-C4620AFCB25E}" srcOrd="1" destOrd="0" presId="urn:microsoft.com/office/officeart/2005/8/layout/pyramid2"/>
    <dgm:cxn modelId="{C264B31F-B6C9-4949-B113-D71CF85A8E21}" type="presParOf" srcId="{B4FA05F4-108F-4CD5-A779-C4620AFCB25E}" destId="{485F3BE5-FA08-4107-B293-89DA109CAF37}" srcOrd="0" destOrd="0" presId="urn:microsoft.com/office/officeart/2005/8/layout/pyramid2"/>
    <dgm:cxn modelId="{5000840E-06A1-4DC7-B032-319BDA4CA7CC}" type="presParOf" srcId="{B4FA05F4-108F-4CD5-A779-C4620AFCB25E}" destId="{E728EC2C-B33C-4023-860A-72A61F46094C}" srcOrd="1" destOrd="0" presId="urn:microsoft.com/office/officeart/2005/8/layout/pyramid2"/>
    <dgm:cxn modelId="{A7CEF2CD-F1CB-4F92-9039-C28F2F9D46EA}" type="presParOf" srcId="{B4FA05F4-108F-4CD5-A779-C4620AFCB25E}" destId="{A6ED9A55-3D96-4EF8-B8A2-C3B8FE9566B1}" srcOrd="2" destOrd="0" presId="urn:microsoft.com/office/officeart/2005/8/layout/pyramid2"/>
    <dgm:cxn modelId="{0F3B653B-8DCF-4F4B-B720-7DCE337EDE31}" type="presParOf" srcId="{B4FA05F4-108F-4CD5-A779-C4620AFCB25E}" destId="{1C867DE7-8ADA-4BE2-A1EB-C66A5318F95E}" srcOrd="3" destOrd="0" presId="urn:microsoft.com/office/officeart/2005/8/layout/pyramid2"/>
    <dgm:cxn modelId="{BD31682D-7406-47B5-A4B3-024FD937365D}" type="presParOf" srcId="{B4FA05F4-108F-4CD5-A779-C4620AFCB25E}" destId="{4DB550C4-43DA-4732-B2D8-E9F654265C3C}" srcOrd="4" destOrd="0" presId="urn:microsoft.com/office/officeart/2005/8/layout/pyramid2"/>
    <dgm:cxn modelId="{84E8EFB3-B599-452B-A269-B7E69EDDC253}" type="presParOf" srcId="{B4FA05F4-108F-4CD5-A779-C4620AFCB25E}" destId="{3397F0BC-D027-4E76-A65F-20527D10946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B3849F-55FD-411B-BD18-F5D69CDB7249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B34313-57CB-474A-B3DB-0B02B76602C8}">
      <dgm:prSet phldrT="[Text]"/>
      <dgm:spPr/>
      <dgm:t>
        <a:bodyPr/>
        <a:lstStyle/>
        <a:p>
          <a:r>
            <a:rPr lang="bn-BD" dirty="0" smtClean="0">
              <a:solidFill>
                <a:schemeClr val="accent2">
                  <a:lumMod val="75000"/>
                </a:schemeClr>
              </a:solidFill>
            </a:rPr>
            <a:t>ধন্যবাদ</a:t>
          </a:r>
          <a:endParaRPr lang="en-US" dirty="0">
            <a:solidFill>
              <a:schemeClr val="accent2">
                <a:lumMod val="75000"/>
              </a:schemeClr>
            </a:solidFill>
          </a:endParaRPr>
        </a:p>
      </dgm:t>
    </dgm:pt>
    <dgm:pt modelId="{14E744F2-953C-46DD-8D7D-9C6CF7C36504}" type="parTrans" cxnId="{82762983-17CE-4CDA-90B3-23F3DD6D2196}">
      <dgm:prSet/>
      <dgm:spPr/>
      <dgm:t>
        <a:bodyPr/>
        <a:lstStyle/>
        <a:p>
          <a:endParaRPr lang="en-US"/>
        </a:p>
      </dgm:t>
    </dgm:pt>
    <dgm:pt modelId="{D9EEB9AF-6F53-431E-BAE4-60C59AE1A434}" type="sibTrans" cxnId="{82762983-17CE-4CDA-90B3-23F3DD6D2196}">
      <dgm:prSet/>
      <dgm:spPr/>
      <dgm:t>
        <a:bodyPr/>
        <a:lstStyle/>
        <a:p>
          <a:endParaRPr lang="en-US"/>
        </a:p>
      </dgm:t>
    </dgm:pt>
    <dgm:pt modelId="{2452A3E3-AFA4-47D9-AB25-5C3590C0C901}">
      <dgm:prSet phldrT="[Text]"/>
      <dgm:spPr/>
      <dgm:t>
        <a:bodyPr/>
        <a:lstStyle/>
        <a:p>
          <a:r>
            <a:rPr lang="bn-BD" dirty="0" smtClean="0">
              <a:solidFill>
                <a:srgbClr val="FF0000"/>
              </a:solidFill>
            </a:rPr>
            <a:t>ধন্যবাদ</a:t>
          </a:r>
          <a:endParaRPr lang="en-US" dirty="0">
            <a:solidFill>
              <a:srgbClr val="FF0000"/>
            </a:solidFill>
          </a:endParaRPr>
        </a:p>
      </dgm:t>
    </dgm:pt>
    <dgm:pt modelId="{E4E15A0A-FDF9-4075-B3E3-0A3B33251EC1}" type="parTrans" cxnId="{5E5DF13A-E6FF-4FB9-8923-AD2452EDE5D5}">
      <dgm:prSet/>
      <dgm:spPr/>
      <dgm:t>
        <a:bodyPr/>
        <a:lstStyle/>
        <a:p>
          <a:endParaRPr lang="en-US"/>
        </a:p>
      </dgm:t>
    </dgm:pt>
    <dgm:pt modelId="{E06026AB-70E2-46A6-8F4C-37DBF872BEC6}" type="sibTrans" cxnId="{5E5DF13A-E6FF-4FB9-8923-AD2452EDE5D5}">
      <dgm:prSet/>
      <dgm:spPr/>
      <dgm:t>
        <a:bodyPr/>
        <a:lstStyle/>
        <a:p>
          <a:endParaRPr lang="en-US"/>
        </a:p>
      </dgm:t>
    </dgm:pt>
    <dgm:pt modelId="{0ED00B88-C349-4F6B-8993-CE1E1F84D89B}">
      <dgm:prSet phldrT="[Text]"/>
      <dgm:spPr/>
      <dgm:t>
        <a:bodyPr/>
        <a:lstStyle/>
        <a:p>
          <a:r>
            <a:rPr lang="bn-BD" dirty="0" smtClean="0">
              <a:solidFill>
                <a:srgbClr val="92D050"/>
              </a:solidFill>
            </a:rPr>
            <a:t>ধন্যবাদ</a:t>
          </a:r>
          <a:endParaRPr lang="en-US" dirty="0">
            <a:solidFill>
              <a:srgbClr val="92D050"/>
            </a:solidFill>
          </a:endParaRPr>
        </a:p>
      </dgm:t>
    </dgm:pt>
    <dgm:pt modelId="{D1D95ABB-D2F0-4939-BFBA-EB5479961535}" type="parTrans" cxnId="{BBAD72D6-4DE0-493F-96C4-9DD9BBCA06CC}">
      <dgm:prSet/>
      <dgm:spPr/>
      <dgm:t>
        <a:bodyPr/>
        <a:lstStyle/>
        <a:p>
          <a:endParaRPr lang="en-US"/>
        </a:p>
      </dgm:t>
    </dgm:pt>
    <dgm:pt modelId="{88CF9581-9B12-4E23-9838-B19EB2190738}" type="sibTrans" cxnId="{BBAD72D6-4DE0-493F-96C4-9DD9BBCA06CC}">
      <dgm:prSet/>
      <dgm:spPr/>
      <dgm:t>
        <a:bodyPr/>
        <a:lstStyle/>
        <a:p>
          <a:endParaRPr lang="en-US"/>
        </a:p>
      </dgm:t>
    </dgm:pt>
    <dgm:pt modelId="{E21AA36F-8E4A-4491-8C8B-B3C48A9BF79D}">
      <dgm:prSet phldrT="[Text]"/>
      <dgm:spPr/>
      <dgm:t>
        <a:bodyPr/>
        <a:lstStyle/>
        <a:p>
          <a:r>
            <a:rPr lang="bn-BD" dirty="0" smtClean="0">
              <a:solidFill>
                <a:srgbClr val="7030A0"/>
              </a:solidFill>
            </a:rPr>
            <a:t>ধন্যবাদ</a:t>
          </a:r>
          <a:endParaRPr lang="en-US" dirty="0">
            <a:solidFill>
              <a:srgbClr val="7030A0"/>
            </a:solidFill>
          </a:endParaRPr>
        </a:p>
      </dgm:t>
    </dgm:pt>
    <dgm:pt modelId="{301A0A4A-523C-47A7-A321-91B343E0131D}" type="parTrans" cxnId="{685584E9-8CE5-48C8-8D69-AFC733C21A87}">
      <dgm:prSet/>
      <dgm:spPr/>
      <dgm:t>
        <a:bodyPr/>
        <a:lstStyle/>
        <a:p>
          <a:endParaRPr lang="en-US"/>
        </a:p>
      </dgm:t>
    </dgm:pt>
    <dgm:pt modelId="{8312FA43-49D1-4CC6-9AB9-9BF596C02126}" type="sibTrans" cxnId="{685584E9-8CE5-48C8-8D69-AFC733C21A87}">
      <dgm:prSet/>
      <dgm:spPr/>
      <dgm:t>
        <a:bodyPr/>
        <a:lstStyle/>
        <a:p>
          <a:endParaRPr lang="en-US"/>
        </a:p>
      </dgm:t>
    </dgm:pt>
    <dgm:pt modelId="{CC08FD78-6232-49CE-9327-012CA4021AF0}">
      <dgm:prSet phldrT="[Text]"/>
      <dgm:spPr/>
      <dgm:t>
        <a:bodyPr/>
        <a:lstStyle/>
        <a:p>
          <a:r>
            <a:rPr lang="bn-BD" dirty="0" smtClean="0">
              <a:solidFill>
                <a:srgbClr val="FFC000"/>
              </a:solidFill>
            </a:rPr>
            <a:t>ধন্যবাদ</a:t>
          </a:r>
          <a:endParaRPr lang="en-US" dirty="0">
            <a:solidFill>
              <a:srgbClr val="FFC000"/>
            </a:solidFill>
          </a:endParaRPr>
        </a:p>
      </dgm:t>
    </dgm:pt>
    <dgm:pt modelId="{6D8802DC-BA57-45D1-AFA3-B66D1209AA29}" type="parTrans" cxnId="{44FCF2BC-E22C-44F1-9FBB-23C9E69CBC70}">
      <dgm:prSet/>
      <dgm:spPr/>
      <dgm:t>
        <a:bodyPr/>
        <a:lstStyle/>
        <a:p>
          <a:endParaRPr lang="en-US"/>
        </a:p>
      </dgm:t>
    </dgm:pt>
    <dgm:pt modelId="{18C8D05A-DA27-4F73-A880-4280ED392B07}" type="sibTrans" cxnId="{44FCF2BC-E22C-44F1-9FBB-23C9E69CBC70}">
      <dgm:prSet/>
      <dgm:spPr/>
      <dgm:t>
        <a:bodyPr/>
        <a:lstStyle/>
        <a:p>
          <a:endParaRPr lang="en-US"/>
        </a:p>
      </dgm:t>
    </dgm:pt>
    <dgm:pt modelId="{EA140C62-75AA-4D64-ABB6-567C68DA2CEC}" type="pres">
      <dgm:prSet presAssocID="{D4B3849F-55FD-411B-BD18-F5D69CDB724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22CE43-DC6B-4A81-8E81-9510705880D8}" type="pres">
      <dgm:prSet presAssocID="{A9B34313-57CB-474A-B3DB-0B02B76602C8}" presName="dummy" presStyleCnt="0"/>
      <dgm:spPr/>
    </dgm:pt>
    <dgm:pt modelId="{EE052289-CA77-423D-8C82-AAF2C2062A82}" type="pres">
      <dgm:prSet presAssocID="{A9B34313-57CB-474A-B3DB-0B02B76602C8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EEEB67-465A-4824-9756-08F862337688}" type="pres">
      <dgm:prSet presAssocID="{D9EEB9AF-6F53-431E-BAE4-60C59AE1A434}" presName="sibTrans" presStyleLbl="node1" presStyleIdx="0" presStyleCnt="5"/>
      <dgm:spPr/>
      <dgm:t>
        <a:bodyPr/>
        <a:lstStyle/>
        <a:p>
          <a:endParaRPr lang="en-US"/>
        </a:p>
      </dgm:t>
    </dgm:pt>
    <dgm:pt modelId="{B40E9B4A-9862-44E2-8243-FC154C4756F6}" type="pres">
      <dgm:prSet presAssocID="{2452A3E3-AFA4-47D9-AB25-5C3590C0C901}" presName="dummy" presStyleCnt="0"/>
      <dgm:spPr/>
    </dgm:pt>
    <dgm:pt modelId="{AED44D2E-6FB2-4493-A920-B550CE7B29E8}" type="pres">
      <dgm:prSet presAssocID="{2452A3E3-AFA4-47D9-AB25-5C3590C0C901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434F8D-AC27-46F1-8228-B415CF4845EA}" type="pres">
      <dgm:prSet presAssocID="{E06026AB-70E2-46A6-8F4C-37DBF872BEC6}" presName="sibTrans" presStyleLbl="node1" presStyleIdx="1" presStyleCnt="5"/>
      <dgm:spPr/>
      <dgm:t>
        <a:bodyPr/>
        <a:lstStyle/>
        <a:p>
          <a:endParaRPr lang="en-US"/>
        </a:p>
      </dgm:t>
    </dgm:pt>
    <dgm:pt modelId="{1DEFE220-A7F0-43D2-AD45-C977F680C740}" type="pres">
      <dgm:prSet presAssocID="{0ED00B88-C349-4F6B-8993-CE1E1F84D89B}" presName="dummy" presStyleCnt="0"/>
      <dgm:spPr/>
    </dgm:pt>
    <dgm:pt modelId="{3CCB17E4-83CB-44F0-ADD4-BE05CF3BCDD8}" type="pres">
      <dgm:prSet presAssocID="{0ED00B88-C349-4F6B-8993-CE1E1F84D89B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008433-8AFD-4E07-81C0-7D743FFBA3E0}" type="pres">
      <dgm:prSet presAssocID="{88CF9581-9B12-4E23-9838-B19EB2190738}" presName="sibTrans" presStyleLbl="node1" presStyleIdx="2" presStyleCnt="5"/>
      <dgm:spPr/>
      <dgm:t>
        <a:bodyPr/>
        <a:lstStyle/>
        <a:p>
          <a:endParaRPr lang="en-US"/>
        </a:p>
      </dgm:t>
    </dgm:pt>
    <dgm:pt modelId="{10F5AC6A-9990-488C-AC28-A5721ED92900}" type="pres">
      <dgm:prSet presAssocID="{E21AA36F-8E4A-4491-8C8B-B3C48A9BF79D}" presName="dummy" presStyleCnt="0"/>
      <dgm:spPr/>
    </dgm:pt>
    <dgm:pt modelId="{5CBF85DA-4889-46BB-81D3-5D53CD420EB6}" type="pres">
      <dgm:prSet presAssocID="{E21AA36F-8E4A-4491-8C8B-B3C48A9BF79D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A77BCB-5AD0-4605-B0D5-F39F00AD9AE0}" type="pres">
      <dgm:prSet presAssocID="{8312FA43-49D1-4CC6-9AB9-9BF596C02126}" presName="sibTrans" presStyleLbl="node1" presStyleIdx="3" presStyleCnt="5"/>
      <dgm:spPr/>
      <dgm:t>
        <a:bodyPr/>
        <a:lstStyle/>
        <a:p>
          <a:endParaRPr lang="en-US"/>
        </a:p>
      </dgm:t>
    </dgm:pt>
    <dgm:pt modelId="{443A2055-F5A4-461E-9617-E131EEC78773}" type="pres">
      <dgm:prSet presAssocID="{CC08FD78-6232-49CE-9327-012CA4021AF0}" presName="dummy" presStyleCnt="0"/>
      <dgm:spPr/>
    </dgm:pt>
    <dgm:pt modelId="{B09C5373-6700-49A1-9AF9-D9F4978985BB}" type="pres">
      <dgm:prSet presAssocID="{CC08FD78-6232-49CE-9327-012CA4021AF0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5D98F9-3D7B-431E-A8CD-C22C7482AE8C}" type="pres">
      <dgm:prSet presAssocID="{18C8D05A-DA27-4F73-A880-4280ED392B07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F4064079-466F-4FA0-A311-7EF46FE6A05D}" type="presOf" srcId="{8312FA43-49D1-4CC6-9AB9-9BF596C02126}" destId="{DAA77BCB-5AD0-4605-B0D5-F39F00AD9AE0}" srcOrd="0" destOrd="0" presId="urn:microsoft.com/office/officeart/2005/8/layout/cycle1"/>
    <dgm:cxn modelId="{06A3B30D-7658-432D-A15A-676AE1EE71B0}" type="presOf" srcId="{A9B34313-57CB-474A-B3DB-0B02B76602C8}" destId="{EE052289-CA77-423D-8C82-AAF2C2062A82}" srcOrd="0" destOrd="0" presId="urn:microsoft.com/office/officeart/2005/8/layout/cycle1"/>
    <dgm:cxn modelId="{96AE57FA-D5F1-4D77-9C5E-1BB0972D025F}" type="presOf" srcId="{E21AA36F-8E4A-4491-8C8B-B3C48A9BF79D}" destId="{5CBF85DA-4889-46BB-81D3-5D53CD420EB6}" srcOrd="0" destOrd="0" presId="urn:microsoft.com/office/officeart/2005/8/layout/cycle1"/>
    <dgm:cxn modelId="{981505A4-3C1E-4DEA-8567-559D2F163635}" type="presOf" srcId="{D4B3849F-55FD-411B-BD18-F5D69CDB7249}" destId="{EA140C62-75AA-4D64-ABB6-567C68DA2CEC}" srcOrd="0" destOrd="0" presId="urn:microsoft.com/office/officeart/2005/8/layout/cycle1"/>
    <dgm:cxn modelId="{88AE0B27-5367-44E0-A93E-2E4C3596C453}" type="presOf" srcId="{2452A3E3-AFA4-47D9-AB25-5C3590C0C901}" destId="{AED44D2E-6FB2-4493-A920-B550CE7B29E8}" srcOrd="0" destOrd="0" presId="urn:microsoft.com/office/officeart/2005/8/layout/cycle1"/>
    <dgm:cxn modelId="{5E5DF13A-E6FF-4FB9-8923-AD2452EDE5D5}" srcId="{D4B3849F-55FD-411B-BD18-F5D69CDB7249}" destId="{2452A3E3-AFA4-47D9-AB25-5C3590C0C901}" srcOrd="1" destOrd="0" parTransId="{E4E15A0A-FDF9-4075-B3E3-0A3B33251EC1}" sibTransId="{E06026AB-70E2-46A6-8F4C-37DBF872BEC6}"/>
    <dgm:cxn modelId="{6E7588B5-63AF-41AF-B431-8A7358187535}" type="presOf" srcId="{88CF9581-9B12-4E23-9838-B19EB2190738}" destId="{1B008433-8AFD-4E07-81C0-7D743FFBA3E0}" srcOrd="0" destOrd="0" presId="urn:microsoft.com/office/officeart/2005/8/layout/cycle1"/>
    <dgm:cxn modelId="{7356358D-60E4-44ED-8DB7-C95F7B7889FA}" type="presOf" srcId="{D9EEB9AF-6F53-431E-BAE4-60C59AE1A434}" destId="{7CEEEB67-465A-4824-9756-08F862337688}" srcOrd="0" destOrd="0" presId="urn:microsoft.com/office/officeart/2005/8/layout/cycle1"/>
    <dgm:cxn modelId="{556E769F-2A4F-42F1-98AC-4DCBD4817AF9}" type="presOf" srcId="{CC08FD78-6232-49CE-9327-012CA4021AF0}" destId="{B09C5373-6700-49A1-9AF9-D9F4978985BB}" srcOrd="0" destOrd="0" presId="urn:microsoft.com/office/officeart/2005/8/layout/cycle1"/>
    <dgm:cxn modelId="{685584E9-8CE5-48C8-8D69-AFC733C21A87}" srcId="{D4B3849F-55FD-411B-BD18-F5D69CDB7249}" destId="{E21AA36F-8E4A-4491-8C8B-B3C48A9BF79D}" srcOrd="3" destOrd="0" parTransId="{301A0A4A-523C-47A7-A321-91B343E0131D}" sibTransId="{8312FA43-49D1-4CC6-9AB9-9BF596C02126}"/>
    <dgm:cxn modelId="{F3C75495-448F-4B86-B71C-FD3F17646E28}" type="presOf" srcId="{E06026AB-70E2-46A6-8F4C-37DBF872BEC6}" destId="{52434F8D-AC27-46F1-8228-B415CF4845EA}" srcOrd="0" destOrd="0" presId="urn:microsoft.com/office/officeart/2005/8/layout/cycle1"/>
    <dgm:cxn modelId="{2D79BEA5-0073-4953-871B-AE5B7B158FA8}" type="presOf" srcId="{18C8D05A-DA27-4F73-A880-4280ED392B07}" destId="{425D98F9-3D7B-431E-A8CD-C22C7482AE8C}" srcOrd="0" destOrd="0" presId="urn:microsoft.com/office/officeart/2005/8/layout/cycle1"/>
    <dgm:cxn modelId="{EA77084B-6156-4960-BF6F-75501F0F004D}" type="presOf" srcId="{0ED00B88-C349-4F6B-8993-CE1E1F84D89B}" destId="{3CCB17E4-83CB-44F0-ADD4-BE05CF3BCDD8}" srcOrd="0" destOrd="0" presId="urn:microsoft.com/office/officeart/2005/8/layout/cycle1"/>
    <dgm:cxn modelId="{44FCF2BC-E22C-44F1-9FBB-23C9E69CBC70}" srcId="{D4B3849F-55FD-411B-BD18-F5D69CDB7249}" destId="{CC08FD78-6232-49CE-9327-012CA4021AF0}" srcOrd="4" destOrd="0" parTransId="{6D8802DC-BA57-45D1-AFA3-B66D1209AA29}" sibTransId="{18C8D05A-DA27-4F73-A880-4280ED392B07}"/>
    <dgm:cxn modelId="{82762983-17CE-4CDA-90B3-23F3DD6D2196}" srcId="{D4B3849F-55FD-411B-BD18-F5D69CDB7249}" destId="{A9B34313-57CB-474A-B3DB-0B02B76602C8}" srcOrd="0" destOrd="0" parTransId="{14E744F2-953C-46DD-8D7D-9C6CF7C36504}" sibTransId="{D9EEB9AF-6F53-431E-BAE4-60C59AE1A434}"/>
    <dgm:cxn modelId="{BBAD72D6-4DE0-493F-96C4-9DD9BBCA06CC}" srcId="{D4B3849F-55FD-411B-BD18-F5D69CDB7249}" destId="{0ED00B88-C349-4F6B-8993-CE1E1F84D89B}" srcOrd="2" destOrd="0" parTransId="{D1D95ABB-D2F0-4939-BFBA-EB5479961535}" sibTransId="{88CF9581-9B12-4E23-9838-B19EB2190738}"/>
    <dgm:cxn modelId="{2668E0CE-36ED-4316-BB24-BBC3697291B8}" type="presParOf" srcId="{EA140C62-75AA-4D64-ABB6-567C68DA2CEC}" destId="{1822CE43-DC6B-4A81-8E81-9510705880D8}" srcOrd="0" destOrd="0" presId="urn:microsoft.com/office/officeart/2005/8/layout/cycle1"/>
    <dgm:cxn modelId="{DB2AAD03-9130-4808-B33E-BD3CA8850FB8}" type="presParOf" srcId="{EA140C62-75AA-4D64-ABB6-567C68DA2CEC}" destId="{EE052289-CA77-423D-8C82-AAF2C2062A82}" srcOrd="1" destOrd="0" presId="urn:microsoft.com/office/officeart/2005/8/layout/cycle1"/>
    <dgm:cxn modelId="{D3AF0107-9B85-4BC5-A053-93C28EAB57BC}" type="presParOf" srcId="{EA140C62-75AA-4D64-ABB6-567C68DA2CEC}" destId="{7CEEEB67-465A-4824-9756-08F862337688}" srcOrd="2" destOrd="0" presId="urn:microsoft.com/office/officeart/2005/8/layout/cycle1"/>
    <dgm:cxn modelId="{8088D41A-3688-443D-861E-154744CC7DA6}" type="presParOf" srcId="{EA140C62-75AA-4D64-ABB6-567C68DA2CEC}" destId="{B40E9B4A-9862-44E2-8243-FC154C4756F6}" srcOrd="3" destOrd="0" presId="urn:microsoft.com/office/officeart/2005/8/layout/cycle1"/>
    <dgm:cxn modelId="{0AB9AE79-34F2-45E5-9C95-821A6D5A1EE1}" type="presParOf" srcId="{EA140C62-75AA-4D64-ABB6-567C68DA2CEC}" destId="{AED44D2E-6FB2-4493-A920-B550CE7B29E8}" srcOrd="4" destOrd="0" presId="urn:microsoft.com/office/officeart/2005/8/layout/cycle1"/>
    <dgm:cxn modelId="{706355D0-1062-40A8-AB1F-1FE73FAE88D3}" type="presParOf" srcId="{EA140C62-75AA-4D64-ABB6-567C68DA2CEC}" destId="{52434F8D-AC27-46F1-8228-B415CF4845EA}" srcOrd="5" destOrd="0" presId="urn:microsoft.com/office/officeart/2005/8/layout/cycle1"/>
    <dgm:cxn modelId="{BE6DA1A7-A028-40EB-8F16-4A40BD170EB3}" type="presParOf" srcId="{EA140C62-75AA-4D64-ABB6-567C68DA2CEC}" destId="{1DEFE220-A7F0-43D2-AD45-C977F680C740}" srcOrd="6" destOrd="0" presId="urn:microsoft.com/office/officeart/2005/8/layout/cycle1"/>
    <dgm:cxn modelId="{393DE71C-AB95-4B81-931C-0CB68FF7FFE8}" type="presParOf" srcId="{EA140C62-75AA-4D64-ABB6-567C68DA2CEC}" destId="{3CCB17E4-83CB-44F0-ADD4-BE05CF3BCDD8}" srcOrd="7" destOrd="0" presId="urn:microsoft.com/office/officeart/2005/8/layout/cycle1"/>
    <dgm:cxn modelId="{44E37460-E517-4AD3-984A-248C947F5A34}" type="presParOf" srcId="{EA140C62-75AA-4D64-ABB6-567C68DA2CEC}" destId="{1B008433-8AFD-4E07-81C0-7D743FFBA3E0}" srcOrd="8" destOrd="0" presId="urn:microsoft.com/office/officeart/2005/8/layout/cycle1"/>
    <dgm:cxn modelId="{C2610BE5-54F1-4790-8DD2-530EFFE66DA0}" type="presParOf" srcId="{EA140C62-75AA-4D64-ABB6-567C68DA2CEC}" destId="{10F5AC6A-9990-488C-AC28-A5721ED92900}" srcOrd="9" destOrd="0" presId="urn:microsoft.com/office/officeart/2005/8/layout/cycle1"/>
    <dgm:cxn modelId="{4DF02FDC-954C-4D75-BA8F-785D466CE866}" type="presParOf" srcId="{EA140C62-75AA-4D64-ABB6-567C68DA2CEC}" destId="{5CBF85DA-4889-46BB-81D3-5D53CD420EB6}" srcOrd="10" destOrd="0" presId="urn:microsoft.com/office/officeart/2005/8/layout/cycle1"/>
    <dgm:cxn modelId="{9D1DEBB4-ADA5-4A34-A00D-F2776FAF6152}" type="presParOf" srcId="{EA140C62-75AA-4D64-ABB6-567C68DA2CEC}" destId="{DAA77BCB-5AD0-4605-B0D5-F39F00AD9AE0}" srcOrd="11" destOrd="0" presId="urn:microsoft.com/office/officeart/2005/8/layout/cycle1"/>
    <dgm:cxn modelId="{6AEB07BF-D3E6-42A4-B200-92EE26139882}" type="presParOf" srcId="{EA140C62-75AA-4D64-ABB6-567C68DA2CEC}" destId="{443A2055-F5A4-461E-9617-E131EEC78773}" srcOrd="12" destOrd="0" presId="urn:microsoft.com/office/officeart/2005/8/layout/cycle1"/>
    <dgm:cxn modelId="{E2963FFD-F9E1-42AA-8E0E-BC331ED930DB}" type="presParOf" srcId="{EA140C62-75AA-4D64-ABB6-567C68DA2CEC}" destId="{B09C5373-6700-49A1-9AF9-D9F4978985BB}" srcOrd="13" destOrd="0" presId="urn:microsoft.com/office/officeart/2005/8/layout/cycle1"/>
    <dgm:cxn modelId="{60EF4775-B1D2-450F-BC44-999A5D125F57}" type="presParOf" srcId="{EA140C62-75AA-4D64-ABB6-567C68DA2CEC}" destId="{425D98F9-3D7B-431E-A8CD-C22C7482AE8C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56AE0-2585-48CF-BCB1-E7FFA0256EBF}">
      <dsp:nvSpPr>
        <dsp:cNvPr id="0" name=""/>
        <dsp:cNvSpPr/>
      </dsp:nvSpPr>
      <dsp:spPr>
        <a:xfrm>
          <a:off x="711199" y="0"/>
          <a:ext cx="4064000" cy="4064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5F3BE5-FA08-4107-B293-89DA109CAF37}">
      <dsp:nvSpPr>
        <dsp:cNvPr id="0" name=""/>
        <dsp:cNvSpPr/>
      </dsp:nvSpPr>
      <dsp:spPr>
        <a:xfrm>
          <a:off x="2743199" y="408582"/>
          <a:ext cx="2641600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100" kern="1200" dirty="0" smtClean="0">
              <a:latin typeface="Nikosh" pitchFamily="2" charset="0"/>
              <a:cs typeface="Nikosh" pitchFamily="2" charset="0"/>
            </a:rPr>
            <a:t>ফিমার</a:t>
          </a:r>
          <a:r>
            <a:rPr lang="bn-BD" sz="3100" kern="1200" dirty="0" smtClean="0"/>
            <a:t> </a:t>
          </a:r>
          <a:endParaRPr lang="en-US" sz="3100" kern="1200" dirty="0"/>
        </a:p>
      </dsp:txBody>
      <dsp:txXfrm>
        <a:off x="2790161" y="455544"/>
        <a:ext cx="2547676" cy="868101"/>
      </dsp:txXfrm>
    </dsp:sp>
    <dsp:sp modelId="{A6ED9A55-3D96-4EF8-B8A2-C3B8FE9566B1}">
      <dsp:nvSpPr>
        <dsp:cNvPr id="0" name=""/>
        <dsp:cNvSpPr/>
      </dsp:nvSpPr>
      <dsp:spPr>
        <a:xfrm>
          <a:off x="2743199" y="1490860"/>
          <a:ext cx="2641600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100" kern="1200" dirty="0" smtClean="0">
              <a:latin typeface="Nikosh" pitchFamily="2" charset="0"/>
              <a:cs typeface="Nikosh" pitchFamily="2" charset="0"/>
            </a:rPr>
            <a:t>টেন্ডন</a:t>
          </a:r>
          <a:endParaRPr lang="en-US" sz="3100" kern="1200" dirty="0">
            <a:latin typeface="Nikosh" pitchFamily="2" charset="0"/>
            <a:cs typeface="Nikosh" pitchFamily="2" charset="0"/>
          </a:endParaRPr>
        </a:p>
      </dsp:txBody>
      <dsp:txXfrm>
        <a:off x="2790161" y="1537822"/>
        <a:ext cx="2547676" cy="868101"/>
      </dsp:txXfrm>
    </dsp:sp>
    <dsp:sp modelId="{4DB550C4-43DA-4732-B2D8-E9F654265C3C}">
      <dsp:nvSpPr>
        <dsp:cNvPr id="0" name=""/>
        <dsp:cNvSpPr/>
      </dsp:nvSpPr>
      <dsp:spPr>
        <a:xfrm>
          <a:off x="2743199" y="2565399"/>
          <a:ext cx="2641600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100" kern="1200" dirty="0" smtClean="0">
              <a:latin typeface="Nikosh" pitchFamily="2" charset="0"/>
              <a:cs typeface="Nikosh" pitchFamily="2" charset="0"/>
            </a:rPr>
            <a:t>লিগামেন্ট</a:t>
          </a:r>
          <a:endParaRPr lang="en-US" sz="3100" kern="1200" dirty="0">
            <a:latin typeface="Nikosh" pitchFamily="2" charset="0"/>
            <a:cs typeface="Nikosh" pitchFamily="2" charset="0"/>
          </a:endParaRPr>
        </a:p>
      </dsp:txBody>
      <dsp:txXfrm>
        <a:off x="2790161" y="2612361"/>
        <a:ext cx="2547676" cy="8681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052289-CA77-423D-8C82-AAF2C2062A82}">
      <dsp:nvSpPr>
        <dsp:cNvPr id="0" name=""/>
        <dsp:cNvSpPr/>
      </dsp:nvSpPr>
      <dsp:spPr>
        <a:xfrm>
          <a:off x="3528499" y="29355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chemeClr val="accent2">
                  <a:lumMod val="75000"/>
                </a:schemeClr>
              </a:solidFill>
            </a:rPr>
            <a:t>ধন্যবাদ</a:t>
          </a:r>
          <a:endParaRPr lang="en-US" sz="24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3528499" y="29355"/>
        <a:ext cx="1006078" cy="1006078"/>
      </dsp:txXfrm>
    </dsp:sp>
    <dsp:sp modelId="{7CEEEB67-465A-4824-9756-08F862337688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21292825"/>
            <a:gd name="adj4" fmla="val 19766604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D44D2E-6FB2-4493-A920-B550CE7B29E8}">
      <dsp:nvSpPr>
        <dsp:cNvPr id="0" name=""/>
        <dsp:cNvSpPr/>
      </dsp:nvSpPr>
      <dsp:spPr>
        <a:xfrm>
          <a:off x="4136359" y="1900156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rgbClr val="FF0000"/>
              </a:solidFill>
            </a:rPr>
            <a:t>ধন্যবাদ</a:t>
          </a:r>
          <a:endParaRPr lang="en-US" sz="2400" kern="1200" dirty="0">
            <a:solidFill>
              <a:srgbClr val="FF0000"/>
            </a:solidFill>
          </a:endParaRPr>
        </a:p>
      </dsp:txBody>
      <dsp:txXfrm>
        <a:off x="4136359" y="1900156"/>
        <a:ext cx="1006078" cy="1006078"/>
      </dsp:txXfrm>
    </dsp:sp>
    <dsp:sp modelId="{52434F8D-AC27-46F1-8228-B415CF4845EA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4014266"/>
            <a:gd name="adj4" fmla="val 2253829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CB17E4-83CB-44F0-ADD4-BE05CF3BCDD8}">
      <dsp:nvSpPr>
        <dsp:cNvPr id="0" name=""/>
        <dsp:cNvSpPr/>
      </dsp:nvSpPr>
      <dsp:spPr>
        <a:xfrm>
          <a:off x="2544960" y="3056374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rgbClr val="92D050"/>
              </a:solidFill>
            </a:rPr>
            <a:t>ধন্যবাদ</a:t>
          </a:r>
          <a:endParaRPr lang="en-US" sz="2400" kern="1200" dirty="0">
            <a:solidFill>
              <a:srgbClr val="92D050"/>
            </a:solidFill>
          </a:endParaRPr>
        </a:p>
      </dsp:txBody>
      <dsp:txXfrm>
        <a:off x="2544960" y="3056374"/>
        <a:ext cx="1006078" cy="1006078"/>
      </dsp:txXfrm>
    </dsp:sp>
    <dsp:sp modelId="{1B008433-8AFD-4E07-81C0-7D743FFBA3E0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8210155"/>
            <a:gd name="adj4" fmla="val 6449719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BF85DA-4889-46BB-81D3-5D53CD420EB6}">
      <dsp:nvSpPr>
        <dsp:cNvPr id="0" name=""/>
        <dsp:cNvSpPr/>
      </dsp:nvSpPr>
      <dsp:spPr>
        <a:xfrm>
          <a:off x="953562" y="1900156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rgbClr val="7030A0"/>
              </a:solidFill>
            </a:rPr>
            <a:t>ধন্যবাদ</a:t>
          </a:r>
          <a:endParaRPr lang="en-US" sz="2400" kern="1200" dirty="0">
            <a:solidFill>
              <a:srgbClr val="7030A0"/>
            </a:solidFill>
          </a:endParaRPr>
        </a:p>
      </dsp:txBody>
      <dsp:txXfrm>
        <a:off x="953562" y="1900156"/>
        <a:ext cx="1006078" cy="1006078"/>
      </dsp:txXfrm>
    </dsp:sp>
    <dsp:sp modelId="{DAA77BCB-5AD0-4605-B0D5-F39F00AD9AE0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12297380"/>
            <a:gd name="adj4" fmla="val 10771160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9C5373-6700-49A1-9AF9-D9F4978985BB}">
      <dsp:nvSpPr>
        <dsp:cNvPr id="0" name=""/>
        <dsp:cNvSpPr/>
      </dsp:nvSpPr>
      <dsp:spPr>
        <a:xfrm>
          <a:off x="1561422" y="29355"/>
          <a:ext cx="1006078" cy="100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rgbClr val="FFC000"/>
              </a:solidFill>
            </a:rPr>
            <a:t>ধন্যবাদ</a:t>
          </a:r>
          <a:endParaRPr lang="en-US" sz="2400" kern="1200" dirty="0">
            <a:solidFill>
              <a:srgbClr val="FFC000"/>
            </a:solidFill>
          </a:endParaRPr>
        </a:p>
      </dsp:txBody>
      <dsp:txXfrm>
        <a:off x="1561422" y="29355"/>
        <a:ext cx="1006078" cy="1006078"/>
      </dsp:txXfrm>
    </dsp:sp>
    <dsp:sp modelId="{425D98F9-3D7B-431E-A8CD-C22C7482AE8C}">
      <dsp:nvSpPr>
        <dsp:cNvPr id="0" name=""/>
        <dsp:cNvSpPr/>
      </dsp:nvSpPr>
      <dsp:spPr>
        <a:xfrm>
          <a:off x="1162170" y="289"/>
          <a:ext cx="3771658" cy="3771658"/>
        </a:xfrm>
        <a:prstGeom prst="circularArrow">
          <a:avLst>
            <a:gd name="adj1" fmla="val 5202"/>
            <a:gd name="adj2" fmla="val 336015"/>
            <a:gd name="adj3" fmla="val 16865256"/>
            <a:gd name="adj4" fmla="val 15198729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6632E-1CFA-4F90-854B-ECB5F53E7303}" type="datetimeFigureOut">
              <a:rPr lang="en-US" smtClean="0"/>
              <a:t>12/1/2013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5C614-8021-411C-A5FC-E77BFD6B3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739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5C614-8021-411C-A5FC-E77BFD6B33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27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837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330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93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22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5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12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37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479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886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801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430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520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7FD3B67-525C-4DB6-A599-00D55C49EED0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2B06CCC-B16E-4481-9CBC-212ABC5055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728931"/>
            <a:ext cx="5105400" cy="43213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74292" y="4038600"/>
            <a:ext cx="5181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ন"/>
              </a:rPr>
              <a:t>সবাইকে</a:t>
            </a:r>
          </a:p>
          <a:p>
            <a:pPr algn="ctr"/>
            <a:r>
              <a:rPr lang="bn-BD" sz="3600" dirty="0">
                <a:latin typeface="ন"/>
              </a:rPr>
              <a:t>স্বাগতম </a:t>
            </a:r>
            <a:endParaRPr lang="en-US" sz="3600" dirty="0">
              <a:latin typeface="ন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39922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6600" dirty="0" smtClean="0">
                <a:latin typeface="Nikosh" pitchFamily="2" charset="0"/>
                <a:cs typeface="Nikosh" pitchFamily="2" charset="0"/>
              </a:rPr>
              <a:t>পরিচিতি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29066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endParaRPr lang="bn-BD" dirty="0" smtClean="0"/>
          </a:p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মোঃ গিয়াস উদ্দিন</a:t>
            </a:r>
            <a:endParaRPr lang="bn-BD" sz="3200" dirty="0">
              <a:latin typeface="Nikosh" pitchFamily="2" charset="0"/>
              <a:cs typeface="Nikosh" pitchFamily="2" charset="0"/>
            </a:endParaRPr>
          </a:p>
          <a:p>
            <a:r>
              <a:rPr lang="bn-BD" sz="3200" dirty="0">
                <a:latin typeface="Nikosh" pitchFamily="2" charset="0"/>
                <a:cs typeface="Nikosh" pitchFamily="2" charset="0"/>
              </a:rPr>
              <a:t>সহকারি শিক্ষক </a:t>
            </a:r>
            <a:endParaRPr lang="bn-BD" sz="3200" dirty="0" smtClean="0">
              <a:latin typeface="Nikosh" pitchFamily="2" charset="0"/>
              <a:cs typeface="Nikosh" pitchFamily="2" charset="0"/>
            </a:endParaRPr>
          </a:p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বি, 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এস সি-গনিত 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 </a:t>
            </a:r>
            <a:endParaRPr lang="bn-BD" sz="3200" dirty="0" smtClean="0">
              <a:latin typeface="Nikosh" pitchFamily="2" charset="0"/>
              <a:cs typeface="Nikosh" pitchFamily="2" charset="0"/>
            </a:endParaRPr>
          </a:p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 মচমইল বালিকা উচ্চ বিদ্যালয় ,</a:t>
            </a:r>
          </a:p>
          <a:p>
            <a:r>
              <a:rPr lang="bn-BD" sz="3200" smtClean="0">
                <a:latin typeface="Nikosh" pitchFamily="2" charset="0"/>
                <a:cs typeface="Nikosh" pitchFamily="2" charset="0"/>
              </a:rPr>
              <a:t>বাগমারা, রাজশাহী।</a:t>
            </a:r>
            <a:endParaRPr lang="bn-BD" sz="3200" dirty="0" smtClean="0">
              <a:latin typeface="Nikosh" pitchFamily="2" charset="0"/>
              <a:cs typeface="Nikosh" pitchFamily="2" charset="0"/>
            </a:endParaRPr>
          </a:p>
          <a:p>
            <a:endParaRPr lang="bn-BD" sz="3200" dirty="0" smtClean="0">
              <a:latin typeface="Nikosh" pitchFamily="2" charset="0"/>
              <a:cs typeface="Nikosh" pitchFamily="2" charset="0"/>
            </a:endParaRP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886200"/>
            <a:ext cx="6858000" cy="255844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64008" indent="0">
              <a:buNone/>
            </a:pPr>
            <a:endParaRPr lang="bn-BD" dirty="0">
              <a:latin typeface="Nikosh" pitchFamily="2" charset="0"/>
              <a:cs typeface="Nikosh" pitchFamily="2" charset="0"/>
            </a:endParaRPr>
          </a:p>
          <a:p>
            <a:r>
              <a:rPr lang="bn-BD" sz="4800" dirty="0" smtClean="0">
                <a:latin typeface="Nikosh" pitchFamily="2" charset="0"/>
                <a:cs typeface="Nikosh" pitchFamily="2" charset="0"/>
              </a:rPr>
              <a:t>বিষয় ;- বিজ্ঞান </a:t>
            </a:r>
          </a:p>
          <a:p>
            <a:r>
              <a:rPr lang="bn-BD" sz="4800" dirty="0" smtClean="0">
                <a:latin typeface="Nikosh" pitchFamily="2" charset="0"/>
                <a:cs typeface="Nikosh" pitchFamily="2" charset="0"/>
              </a:rPr>
              <a:t>শেনী;-  ৯ম/১০ম। </a:t>
            </a:r>
          </a:p>
          <a:p>
            <a:r>
              <a:rPr lang="bn-BD" sz="4800" dirty="0" smtClean="0">
                <a:latin typeface="Nikosh" pitchFamily="2" charset="0"/>
                <a:cs typeface="Nikosh" pitchFamily="2" charset="0"/>
              </a:rPr>
              <a:t>সময় ;-৫০মিনিট। </a:t>
            </a:r>
            <a:endParaRPr lang="en-US" sz="48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8628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774" y="228600"/>
            <a:ext cx="8229600" cy="1143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পাঠ শিরোনাম</a:t>
            </a:r>
            <a:endParaRPr lang="en-US" sz="8000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421423"/>
            <a:ext cx="2466975" cy="183718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398" y="1966864"/>
            <a:ext cx="1647825" cy="27463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039" y="1928763"/>
            <a:ext cx="2524125" cy="25095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49" y="5127558"/>
            <a:ext cx="7858125" cy="7694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" pitchFamily="2" charset="0"/>
                <a:cs typeface="Nikosh" pitchFamily="2" charset="0"/>
              </a:rPr>
              <a:t>     </a:t>
            </a:r>
            <a:r>
              <a:rPr lang="bn-BD" sz="4400" dirty="0" smtClean="0">
                <a:latin typeface="Nikosh" pitchFamily="2" charset="0"/>
                <a:cs typeface="Nikosh" pitchFamily="2" charset="0"/>
              </a:rPr>
              <a:t>মানব কঙ্কালের সাধারণ পরিচিতি </a:t>
            </a:r>
            <a:endParaRPr lang="en-US" sz="44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424666"/>
      </p:ext>
    </p:extLst>
  </p:cSld>
  <p:clrMapOvr>
    <a:masterClrMapping/>
  </p:clrMapOvr>
  <p:transition spd="slow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sz="7300" dirty="0" smtClean="0">
                <a:latin typeface="NikoshBAN" pitchFamily="2" charset="0"/>
                <a:cs typeface="NikoshBAN" pitchFamily="2" charset="0"/>
              </a:rPr>
              <a:t>শিখনফল </a:t>
            </a:r>
            <a:br>
              <a:rPr lang="bn-BD" sz="7300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" pitchFamily="2" charset="0"/>
                <a:cs typeface="Nikosh" pitchFamily="2" charset="0"/>
              </a:rPr>
              <a:t>এ পাঠ শেষে </a:t>
            </a:r>
            <a:r>
              <a:rPr lang="bn-BD" dirty="0">
                <a:latin typeface="Nikosh" pitchFamily="2" charset="0"/>
                <a:cs typeface="Nikosh" pitchFamily="2" charset="0"/>
              </a:rPr>
              <a:t>শিক্ষাথীরা যা জানতে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পারবে----------</a:t>
            </a:r>
            <a:endParaRPr lang="bn-BD" dirty="0"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endParaRPr lang="bn-BD" dirty="0">
              <a:latin typeface="Nikosh" pitchFamily="2" charset="0"/>
              <a:cs typeface="Nikosh" pitchFamily="2" charset="0"/>
            </a:endParaRP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১।  মানব কঙ্কালের বর্ণনা করতে পারবে।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২। </a:t>
            </a:r>
            <a:r>
              <a:rPr lang="bn-BD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মানব কঙ্কালের কার্য্যপ্রণালী ব্যাখ্যা করতে পারবে।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৩। কংকালের বিভিন্ন অংশের নাম সমূহ উল্লেখ করতে পারবে। 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492159"/>
      </p:ext>
    </p:extLst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bn-BD" sz="6700" dirty="0">
                <a:latin typeface="Nikosh" pitchFamily="2" charset="0"/>
                <a:cs typeface="Nikosh" pitchFamily="2" charset="0"/>
              </a:rPr>
              <a:t>মানব </a:t>
            </a:r>
            <a:r>
              <a:rPr lang="bn-BD" sz="6700" dirty="0" smtClean="0">
                <a:latin typeface="Nikosh" pitchFamily="2" charset="0"/>
                <a:cs typeface="Nikosh" pitchFamily="2" charset="0"/>
              </a:rPr>
              <a:t>কঙ্কাল </a:t>
            </a:r>
            <a:r>
              <a:rPr lang="bn-BD" sz="6700" dirty="0" smtClean="0"/>
              <a:t/>
            </a:r>
            <a:br>
              <a:rPr lang="bn-BD" sz="6700" dirty="0" smtClean="0"/>
            </a:br>
            <a:r>
              <a:rPr lang="bn-BD" dirty="0"/>
              <a:t/>
            </a:r>
            <a:br>
              <a:rPr lang="bn-BD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95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bn-BD" dirty="0" smtClean="0">
                <a:latin typeface="Nikosh" pitchFamily="2" charset="0"/>
                <a:cs typeface="Nikosh" pitchFamily="2" charset="0"/>
              </a:rPr>
              <a:t>একটি ঘর তৈরি করতে হলে সর্বপ্রথম এর কাঠমো বানাতে হয়। তেমনি ভাবে আমাদের দেহের কাঠামো হল কংকাল। লম্বা,ছোট,চ্যাপ্টা অসমান ২০৬টি অস্তি নিয়ে মানব কংকাল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। কঙ্কাল ২ প্রকার। </a:t>
            </a:r>
            <a:r>
              <a:rPr lang="bn-BD" smtClean="0">
                <a:latin typeface="Nikosh" pitchFamily="2" charset="0"/>
                <a:cs typeface="Nikosh" pitchFamily="2" charset="0"/>
              </a:rPr>
              <a:t>যথা- অন্ত-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কঙ্কাল, বহিকঙ্কাল।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3917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dirty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মানব কঙ্কালের কার্য্যপ্রণালী</a:t>
            </a:r>
            <a:endParaRPr lang="en-US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399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এটি মানব দেহকে নিদিষট আকার দেয়।</a:t>
            </a:r>
          </a:p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হৃৎপিণ্ড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ফুসফুস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পাকস্থ্লী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অন্ত্র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মস্তিস্ক ইত্যাদি দেহের কোমল অংশ সমুহকে অস্তির আবরনে সুরক্ষিত রাখে। দেহ কাঠামো গঠন রক্ষনাবেক্ষন ও ভারবহন নড়াচড়া ও চলাচল লোহিত রক্ত কনিকা উৎপাদন ও খনিজ লবন সঞ্চয় করে। 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79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6781800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কঙ্কালের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বিভিন্ন অংশের নাম সমূহ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4807708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95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5486400" cy="111283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000" dirty="0">
                <a:latin typeface="Nikosh" pitchFamily="2" charset="0"/>
                <a:cs typeface="Nikosh" pitchFamily="2" charset="0"/>
              </a:rPr>
              <a:t> একক কাজ 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5800" y="2133600"/>
            <a:ext cx="7901354" cy="403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5400" dirty="0" smtClean="0"/>
          </a:p>
          <a:p>
            <a:pPr algn="ctr"/>
            <a:r>
              <a:rPr lang="bn-BD" sz="5400" dirty="0" smtClean="0">
                <a:latin typeface="Nikosh" pitchFamily="2" charset="0"/>
                <a:cs typeface="Nikosh" pitchFamily="2" charset="0"/>
              </a:rPr>
              <a:t>১। কঙ্কাল কত প্রকার? 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64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52578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dirty="0" smtClean="0"/>
              <a:t/>
            </a:r>
            <a:br>
              <a:rPr lang="bn-BD" dirty="0" smtClean="0"/>
            </a:br>
            <a:r>
              <a:rPr lang="bn-BD" sz="8000" dirty="0" smtClean="0">
                <a:latin typeface="Nikosh" pitchFamily="2" charset="0"/>
                <a:cs typeface="Nikosh" pitchFamily="2" charset="0"/>
              </a:rPr>
              <a:t>দলীয় </a:t>
            </a:r>
            <a:r>
              <a:rPr lang="bn-BD" sz="8000" dirty="0">
                <a:latin typeface="Nikosh" pitchFamily="2" charset="0"/>
                <a:cs typeface="Nikosh" pitchFamily="2" charset="0"/>
              </a:rPr>
              <a:t>কাজ </a:t>
            </a:r>
            <a:r>
              <a:rPr lang="bn-BD" dirty="0"/>
              <a:t/>
            </a:r>
            <a:br>
              <a:rPr lang="bn-BD" dirty="0"/>
            </a:b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162800" cy="2209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bn-BD" dirty="0" smtClean="0"/>
              <a:t>			</a:t>
            </a:r>
          </a:p>
          <a:p>
            <a:pPr marL="0" indent="0">
              <a:buNone/>
            </a:pPr>
            <a:r>
              <a:rPr lang="bn-BD" sz="4000" dirty="0" smtClean="0">
                <a:latin typeface="Nikosh" pitchFamily="2" charset="0"/>
                <a:cs typeface="Nikosh" pitchFamily="2" charset="0"/>
              </a:rPr>
              <a:t>মানব কংকালের চিত্র হতে বিভিন্ন জিনিস দেখিয়ে তার নাম ও কাজ কি তা লিখ।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18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6600" dirty="0" smtClean="0">
                <a:latin typeface="Nikosh" pitchFamily="2" charset="0"/>
                <a:cs typeface="Nikosh" pitchFamily="2" charset="0"/>
              </a:rPr>
              <a:t>মূল্যায়ন 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BD" sz="3600" dirty="0" smtClean="0">
                <a:latin typeface="Nikosh" pitchFamily="2" charset="0"/>
                <a:cs typeface="Nikosh" pitchFamily="2" charset="0"/>
              </a:rPr>
              <a:t>চিত্র দেখে করোটিকা , ম্যাক্সিলা ,ম্যান্ডিবল চিহ্নিত কর- 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124200"/>
            <a:ext cx="2819400" cy="209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137159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দৃঢ়তা প্রদান ও চলনে মানব কঙ্কালের ভূমিকা শিখে আসবে।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1752600" y="0"/>
            <a:ext cx="4343400" cy="1600200"/>
          </a:xfrm>
          <a:prstGeom prst="wedgeEllipseCallout">
            <a:avLst>
              <a:gd name="adj1" fmla="val -7068"/>
              <a:gd name="adj2" fmla="val 1394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বাড়ির কাজ</a:t>
            </a:r>
            <a:r>
              <a:rPr lang="bn-BD" sz="4400" dirty="0">
                <a:solidFill>
                  <a:srgbClr val="FF0000"/>
                </a:solidFill>
              </a:rPr>
              <a:t> 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046183"/>
      </p:ext>
    </p:extLst>
  </p:cSld>
  <p:clrMapOvr>
    <a:masterClrMapping/>
  </p:clrMapOvr>
  <p:transition spd="slow">
    <p:plus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2341360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67808" y="3048000"/>
            <a:ext cx="266700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" pitchFamily="2" charset="0"/>
                <a:cs typeface="Nikosh" pitchFamily="2" charset="0"/>
              </a:rPr>
              <a:t>   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খোদাহাফেজ 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5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</TotalTime>
  <Words>209</Words>
  <Application>Microsoft Office PowerPoint</Application>
  <PresentationFormat>On-screen Show (4:3)</PresentationFormat>
  <Paragraphs>48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Calibri</vt:lpstr>
      <vt:lpstr>Century Gothic</vt:lpstr>
      <vt:lpstr>Nikosh</vt:lpstr>
      <vt:lpstr>NikoshBAN</vt:lpstr>
      <vt:lpstr>Verdana</vt:lpstr>
      <vt:lpstr>Vrinda</vt:lpstr>
      <vt:lpstr>Wingdings 2</vt:lpstr>
      <vt:lpstr>ন</vt:lpstr>
      <vt:lpstr>Office Theme</vt:lpstr>
      <vt:lpstr>Verve</vt:lpstr>
      <vt:lpstr>PowerPoint Presentation</vt:lpstr>
      <vt:lpstr>পরিচিতি</vt:lpstr>
      <vt:lpstr>পাঠ শিরোনাম</vt:lpstr>
      <vt:lpstr> শিখনফল  </vt:lpstr>
      <vt:lpstr>  মানব কঙ্কাল   </vt:lpstr>
      <vt:lpstr>মানব কঙ্কালের কার্য্যপ্রণালী</vt:lpstr>
      <vt:lpstr>কঙ্কালের বিভিন্ন অংশের নাম সমূহ </vt:lpstr>
      <vt:lpstr> একক কাজ </vt:lpstr>
      <vt:lpstr> দলীয় কাজ  </vt:lpstr>
      <vt:lpstr>মূল্যায়ন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</cp:lastModifiedBy>
  <cp:revision>70</cp:revision>
  <dcterms:created xsi:type="dcterms:W3CDTF">2013-11-14T04:30:42Z</dcterms:created>
  <dcterms:modified xsi:type="dcterms:W3CDTF">2013-12-01T02:38:52Z</dcterms:modified>
</cp:coreProperties>
</file>