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1" r:id="rId2"/>
    <p:sldId id="262" r:id="rId3"/>
    <p:sldId id="263" r:id="rId4"/>
    <p:sldId id="264" r:id="rId5"/>
    <p:sldId id="256" r:id="rId6"/>
    <p:sldId id="259" r:id="rId7"/>
    <p:sldId id="258" r:id="rId8"/>
    <p:sldId id="270" r:id="rId9"/>
    <p:sldId id="271" r:id="rId10"/>
    <p:sldId id="272" r:id="rId11"/>
    <p:sldId id="273" r:id="rId12"/>
    <p:sldId id="274" r:id="rId13"/>
    <p:sldId id="275" r:id="rId14"/>
    <p:sldId id="257" r:id="rId15"/>
    <p:sldId id="276" r:id="rId16"/>
    <p:sldId id="265" r:id="rId17"/>
    <p:sldId id="266" r:id="rId18"/>
    <p:sldId id="267" r:id="rId19"/>
    <p:sldId id="280" r:id="rId20"/>
    <p:sldId id="268" r:id="rId21"/>
    <p:sldId id="269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A948D-9D62-4E45-A6AA-8315EB261E98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70A114-CFCC-4956-B0B1-1470B6C026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FF03AE-429D-4C10-A0B8-72361E67D84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EF75E-7F45-4594-9AF9-048F2EBDF612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96279-97BD-45DC-BEE7-B02234369C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gi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animated-lotu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19200"/>
            <a:ext cx="8305800" cy="5486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7400" y="-304800"/>
            <a:ext cx="39624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115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91400" y="6248400"/>
            <a:ext cx="1356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CF0D95B4-92F0-4651-B8AB-EBDF41DB3125}" type="datetime13">
              <a:rPr lang="en-US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pPr/>
              <a:t>10:39:45 AM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8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0" y="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ame 13"/>
          <p:cNvSpPr/>
          <p:nvPr/>
        </p:nvSpPr>
        <p:spPr>
          <a:xfrm>
            <a:off x="0" y="0"/>
            <a:ext cx="9144000" cy="1066800"/>
          </a:xfrm>
          <a:prstGeom prst="frame">
            <a:avLst/>
          </a:prstGeom>
          <a:solidFill>
            <a:srgbClr val="7030A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25e025a625ae25e025a7258b25e025a625ae.jpg"/>
          <p:cNvPicPr>
            <a:picLocks noChangeAspect="1"/>
          </p:cNvPicPr>
          <p:nvPr/>
        </p:nvPicPr>
        <p:blipFill>
          <a:blip r:embed="rId3"/>
          <a:srcRect l="61333" t="3556" r="12000" b="4000"/>
          <a:stretch>
            <a:fillRect/>
          </a:stretch>
        </p:blipFill>
        <p:spPr>
          <a:xfrm>
            <a:off x="8001000" y="76200"/>
            <a:ext cx="10160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large_open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52400"/>
            <a:ext cx="1104495" cy="76231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95400" y="0"/>
            <a:ext cx="6705600" cy="106680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743200" y="-457200"/>
            <a:ext cx="879867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endParaRPr lang="en-US" sz="115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05200" y="76200"/>
            <a:ext cx="214994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72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 useBgFill="1">
        <p:nvSpPr>
          <p:cNvPr id="27" name="TextBox 26"/>
          <p:cNvSpPr txBox="1"/>
          <p:nvPr/>
        </p:nvSpPr>
        <p:spPr>
          <a:xfrm>
            <a:off x="1219200" y="1143000"/>
            <a:ext cx="5867400" cy="421653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চর কাশিম নগর সরকারি প্রাথমিক </a:t>
            </a:r>
            <a:r>
              <a:rPr lang="bn-B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pPr algn="ctr"/>
            <a:r>
              <a:rPr lang="bn-BD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বেলাব,নরসিংদী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" name="Picture 31" descr="18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3375" y="5486400"/>
            <a:ext cx="1190625" cy="1190625"/>
          </a:xfrm>
          <a:prstGeom prst="rect">
            <a:avLst/>
          </a:prstGeom>
        </p:spPr>
      </p:pic>
      <p:pic>
        <p:nvPicPr>
          <p:cNvPr id="33" name="Picture 32" descr="18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0" y="5486400"/>
            <a:ext cx="1019175" cy="1190625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066800" y="1066800"/>
            <a:ext cx="70866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15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আলী হোসেন </a:t>
            </a:r>
            <a:endParaRPr lang="en-US" sz="115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308857" y="6320135"/>
            <a:ext cx="172034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fld id="{CF0D95B4-92F0-4651-B8AB-EBDF41DB3125}" type="datetime13">
              <a:rPr lang="en-US" sz="24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pPr algn="ctr"/>
              <a:t>10:40:23 AM</a:t>
            </a:fld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/>
      <p:bldP spid="25" grpId="0"/>
      <p:bldP spid="27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8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0" y="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-3124200" y="3429000"/>
            <a:ext cx="6858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ame 13"/>
          <p:cNvSpPr/>
          <p:nvPr/>
        </p:nvSpPr>
        <p:spPr>
          <a:xfrm>
            <a:off x="0" y="0"/>
            <a:ext cx="9144000" cy="1066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25e025a625ae25e025a7258b25e025a625ae.jpg"/>
          <p:cNvPicPr>
            <a:picLocks noChangeAspect="1"/>
          </p:cNvPicPr>
          <p:nvPr/>
        </p:nvPicPr>
        <p:blipFill>
          <a:blip r:embed="rId3"/>
          <a:srcRect l="61333" t="3556" r="12000" b="4000"/>
          <a:stretch>
            <a:fillRect/>
          </a:stretch>
        </p:blipFill>
        <p:spPr>
          <a:xfrm>
            <a:off x="8001000" y="76200"/>
            <a:ext cx="10160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large_open_boo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152400"/>
            <a:ext cx="1104495" cy="76231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95400" y="0"/>
            <a:ext cx="6705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2514600"/>
            <a:ext cx="2971800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524000"/>
            <a:ext cx="3200400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BD" sz="54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r>
              <a:rPr lang="bn-BD" sz="5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3505200"/>
            <a:ext cx="5105400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সাধারণ পাঠঃ </a:t>
            </a:r>
            <a:r>
              <a:rPr lang="bn-BD" sz="5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তালগাছ  </a:t>
            </a:r>
            <a:endParaRPr lang="en-US" sz="5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9000" y="4495800"/>
            <a:ext cx="3569917" cy="83099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 ৫</a:t>
            </a:r>
            <a:r>
              <a:rPr lang="en-US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0</a:t>
            </a:r>
            <a:r>
              <a:rPr lang="bn-BD" sz="4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মিনিট</a:t>
            </a:r>
            <a:endParaRPr lang="en-US" sz="4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95600" y="67270"/>
            <a:ext cx="3068876" cy="9233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5400" b="1" dirty="0"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648199" y="5410200"/>
            <a:ext cx="288867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fld id="{CF0D95B4-92F0-4651-B8AB-EBDF41DB3125}" type="datetime13">
              <a:rPr lang="en-US" sz="3600" b="1" cap="none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pPr algn="ctr"/>
              <a:t>10:40:23 AM</a:t>
            </a:fld>
            <a:endParaRPr lang="en-US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" name="Picture 16" descr="shoummo71_1353090509_9-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2837" y="1136073"/>
            <a:ext cx="1405983" cy="2111086"/>
          </a:xfrm>
          <a:prstGeom prst="rect">
            <a:avLst/>
          </a:prstGeom>
        </p:spPr>
      </p:pic>
      <p:pic>
        <p:nvPicPr>
          <p:cNvPr id="19" name="Picture 18" descr="200px-Tal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46" y="5159087"/>
            <a:ext cx="1905000" cy="1504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27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1000">
              <a:schemeClr val="accent6">
                <a:lumMod val="20000"/>
                <a:lumOff val="80000"/>
                <a:alpha val="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8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 flipH="1" flipV="1">
            <a:off x="0" y="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>
            <a:off x="-3124200" y="3429000"/>
            <a:ext cx="6858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ame 13"/>
          <p:cNvSpPr/>
          <p:nvPr/>
        </p:nvSpPr>
        <p:spPr>
          <a:xfrm>
            <a:off x="0" y="0"/>
            <a:ext cx="9144000" cy="1066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25e025a625ae25e025a7258b25e025a625ae.jpg"/>
          <p:cNvPicPr>
            <a:picLocks noChangeAspect="1"/>
          </p:cNvPicPr>
          <p:nvPr/>
        </p:nvPicPr>
        <p:blipFill>
          <a:blip r:embed="rId2"/>
          <a:srcRect l="61333" t="3556" r="12000" b="4000"/>
          <a:stretch>
            <a:fillRect/>
          </a:stretch>
        </p:blipFill>
        <p:spPr>
          <a:xfrm>
            <a:off x="8001000" y="76200"/>
            <a:ext cx="10160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large_open_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05" y="152400"/>
            <a:ext cx="1104495" cy="76231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295400" y="0"/>
            <a:ext cx="6705600" cy="1066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95400" y="0"/>
            <a:ext cx="6705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87236" y="2265219"/>
            <a:ext cx="6096000" cy="193899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প্রমিত উচ্চারণে, ছন্দের তালে তালে ও স্বরসঙ্গতি বজায় রেখে কবিতাটি আবৃত্তি করতে পারবে।</a:t>
            </a:r>
            <a:endParaRPr lang="en-US" sz="4000" dirty="0"/>
          </a:p>
        </p:txBody>
      </p:sp>
      <p:sp>
        <p:nvSpPr>
          <p:cNvPr id="22" name="Rectangle 21"/>
          <p:cNvSpPr/>
          <p:nvPr/>
        </p:nvSpPr>
        <p:spPr>
          <a:xfrm>
            <a:off x="789710" y="4364182"/>
            <a:ext cx="6934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অজানা ও নতুন শব্দের অর্থ বুঝে  বাক্য তৈরি করে লিখতে পারবে।  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9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chemeClr val="tx2">
                <a:lumMod val="20000"/>
                <a:lumOff val="80000"/>
                <a:alpha val="61000"/>
              </a:schemeClr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7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220px-Borassus_flabellif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62000"/>
            <a:ext cx="4343400" cy="586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 rot="18994750">
            <a:off x="3955528" y="2042207"/>
            <a:ext cx="5678237" cy="76944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ছবিতে কী দেখতে পাচ্ছ 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chemeClr val="tx2">
                <a:lumMod val="20000"/>
                <a:lumOff val="80000"/>
                <a:alpha val="61000"/>
              </a:schemeClr>
            </a:gs>
            <a:gs pos="70000">
              <a:srgbClr val="C4D6EB"/>
            </a:gs>
            <a:gs pos="100000">
              <a:srgbClr val="FFEBFA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DSC02713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1" y="228600"/>
            <a:ext cx="3035710" cy="6477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0605" y="486697"/>
            <a:ext cx="3465692" cy="1814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12168" y="41638"/>
            <a:ext cx="19240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9292" y="3686486"/>
            <a:ext cx="29527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26617" y="5190825"/>
            <a:ext cx="489585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04128" y="4267200"/>
            <a:ext cx="17335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 rot="18368844">
            <a:off x="1311619" y="365827"/>
            <a:ext cx="185034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কবিতা</a:t>
            </a:r>
          </a:p>
          <a:p>
            <a:r>
              <a:rPr lang="bn-BD" sz="24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‘প্রথম </a:t>
            </a:r>
            <a:r>
              <a:rPr lang="bn-BD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৬ লাইন’</a:t>
            </a:r>
            <a:r>
              <a:rPr lang="bn-BD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304800"/>
            <a:ext cx="2438400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কবি 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5562600"/>
            <a:ext cx="2667000" cy="70788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রবীন্দ্রনাথ ঠাকুর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bd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3332780" cy="4090987"/>
          </a:xfrm>
          <a:prstGeom prst="roundRect">
            <a:avLst>
              <a:gd name="adj" fmla="val 8456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cxnSp>
        <p:nvCxnSpPr>
          <p:cNvPr id="11" name="Straight Arrow Connector 10"/>
          <p:cNvCxnSpPr/>
          <p:nvPr/>
        </p:nvCxnSpPr>
        <p:spPr>
          <a:xfrm rot="5400000" flipH="1" flipV="1">
            <a:off x="1104900" y="3467100"/>
            <a:ext cx="6019800" cy="1588"/>
          </a:xfrm>
          <a:prstGeom prst="straightConnector1">
            <a:avLst/>
          </a:prstGeom>
          <a:ln>
            <a:tailEnd type="arrow"/>
          </a:ln>
          <a:effectLst>
            <a:glow rad="101600">
              <a:srgbClr val="FFFF00">
                <a:alpha val="60000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48200" y="586800"/>
            <a:ext cx="4191000" cy="55092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১৮৬১ সালের ৭ মে ,১২৬৮ বাংলা সনের ২৫ বৈশাখ বিশ্বকবি রবীন্দ্রনাথ ঠাকুর কলকাতার জোড়াসাঁকোর ঠাকুর পরিবারে জন্মগ্রহণ করেন। তিনি শিশুদের জন্য অনেক কবিতা ,গান,ছড়া ও গল্প লিখেছেন। ১৯১৩ সালে তিনি সাহিত্যে নোবেল পুরস্কার পান। ১৯৪১ সালের ৭ আগস্ট,১৩৪৮ বাংলা সনের ২২ শ্রাবণ তিনি মৃত্যুবরণ করেন।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62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khnivhuta_1356080167_1-babu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6" y="206477"/>
            <a:ext cx="3810000" cy="631230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11561" y="1182781"/>
            <a:ext cx="499004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 গাছের পাতা </a:t>
            </a:r>
          </a:p>
          <a:p>
            <a:pPr algn="ctr"/>
            <a:r>
              <a:rPr lang="bn-BD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কেমন- গোল না লম্বা ?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4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9_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82" y="648928"/>
            <a:ext cx="5705782" cy="55886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9664363">
            <a:off x="5383161" y="1460091"/>
            <a:ext cx="3598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ছবিতে কী দেখা যায়?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92789" y="4353684"/>
            <a:ext cx="32512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আকাশে কালো মেঘ</a:t>
            </a:r>
            <a:endParaRPr lang="en-US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8"/>
            </a:avLst>
          </a:prstGeom>
          <a:ln>
            <a:solidFill>
              <a:srgbClr val="C0000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220px-Borassus_flabellif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22" y="294967"/>
            <a:ext cx="2802808" cy="62533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04521" y="3009037"/>
            <a:ext cx="56781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তালগাছ এক পায়ে দাঁড়িয়ে</a:t>
            </a:r>
          </a:p>
          <a:p>
            <a:pPr algn="ctr"/>
            <a:r>
              <a:rPr lang="bn-BD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সব গাছ ছাড়িয়ে 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0432" y="1589476"/>
            <a:ext cx="2079522" cy="108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8"/>
            </a:avLst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titas112blog_1328288528_1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10" y="250723"/>
            <a:ext cx="4321277" cy="53831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17690" y="2595716"/>
            <a:ext cx="37165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উঁকি মারে আকাশে।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82599" y="1371966"/>
            <a:ext cx="42482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তালগাছ এক পায়ে দাঁড়িয়ে</a:t>
            </a:r>
          </a:p>
          <a:p>
            <a:pPr algn="ctr"/>
            <a:r>
              <a:rPr lang="bn-BD" sz="4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সব গাছ ছাড়িয়ে </a:t>
            </a:r>
            <a:endParaRPr lang="en-US" sz="4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14104" y="217876"/>
            <a:ext cx="2079522" cy="108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2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8"/>
            </a:avLst>
          </a:prstGeom>
          <a:solidFill>
            <a:srgbClr val="FFFF99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california_fan_palm_graphi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527" y="169830"/>
            <a:ext cx="1917290" cy="6341806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 flipV="1">
            <a:off x="3288890" y="3510116"/>
            <a:ext cx="1091380" cy="1356852"/>
          </a:xfrm>
          <a:prstGeom prst="cloudCallout">
            <a:avLst>
              <a:gd name="adj1" fmla="val -16873"/>
              <a:gd name="adj2" fmla="val 18260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Callout 2"/>
          <p:cNvSpPr/>
          <p:nvPr/>
        </p:nvSpPr>
        <p:spPr>
          <a:xfrm flipH="1">
            <a:off x="648928" y="1548581"/>
            <a:ext cx="3185652" cy="2671246"/>
          </a:xfrm>
          <a:prstGeom prst="cloudCallout">
            <a:avLst>
              <a:gd name="adj1" fmla="val -5249"/>
              <a:gd name="adj2" fmla="val 1210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loud Callout 3"/>
          <p:cNvSpPr/>
          <p:nvPr/>
        </p:nvSpPr>
        <p:spPr>
          <a:xfrm>
            <a:off x="3082414" y="943896"/>
            <a:ext cx="870154" cy="2654710"/>
          </a:xfrm>
          <a:prstGeom prst="cloudCallout">
            <a:avLst>
              <a:gd name="adj1" fmla="val -4715"/>
              <a:gd name="adj2" fmla="val 578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38682" y="5489309"/>
            <a:ext cx="6689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মনে সাধ,কালো মেঘ ফুঁরে যায়,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Cloud Callout 5"/>
          <p:cNvSpPr/>
          <p:nvPr/>
        </p:nvSpPr>
        <p:spPr>
          <a:xfrm flipH="1" flipV="1">
            <a:off x="3525757" y="1578077"/>
            <a:ext cx="1680423" cy="2608230"/>
          </a:xfrm>
          <a:prstGeom prst="cloudCallout">
            <a:avLst>
              <a:gd name="adj1" fmla="val -2016"/>
              <a:gd name="adj2" fmla="val -1294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7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4" grpId="0" animBg="1"/>
      <p:bldP spid="10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4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02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flying_bird_animation_by_precosiouschild-d38n69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768" y="265471"/>
            <a:ext cx="3011129" cy="2710016"/>
          </a:xfrm>
          <a:prstGeom prst="rect">
            <a:avLst/>
          </a:prstGeom>
        </p:spPr>
      </p:pic>
      <p:pic>
        <p:nvPicPr>
          <p:cNvPr id="6" name="Picture 5" descr="DSC02713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057" y="0"/>
            <a:ext cx="3860943" cy="685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9947" y="3097527"/>
            <a:ext cx="485902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একেবারে উড়ে যায়</a:t>
            </a:r>
          </a:p>
          <a:p>
            <a:pPr algn="ctr"/>
            <a:r>
              <a:rPr lang="bn-BD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 পাবে পাখা সে। 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48234" y="1076632"/>
            <a:ext cx="4498258" cy="46782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তালগাছ</a:t>
            </a:r>
          </a:p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রবীন্দ্রনাথ ঠাকুর</a:t>
            </a:r>
          </a:p>
          <a:p>
            <a:endParaRPr lang="bn-BD" sz="105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তালগাছ একপায়ে দাঁড়িয়ে</a:t>
            </a:r>
          </a:p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সব গাছ ছাড়িয়ে</a:t>
            </a:r>
          </a:p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উঁকি মারে আকাশে।</a:t>
            </a:r>
          </a:p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মনে সাধ,কালো মেঘ ফুঁরে যায়,</a:t>
            </a:r>
          </a:p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একেবারে উড়ে যায়</a:t>
            </a:r>
          </a:p>
          <a:p>
            <a:r>
              <a:rPr lang="bn-BD" sz="3600" i="1" dirty="0" smtClean="0">
                <a:latin typeface="NikoshBAN" pitchFamily="2" charset="0"/>
                <a:cs typeface="NikoshBAN" pitchFamily="2" charset="0"/>
              </a:rPr>
              <a:t>কোথা পাবে পাখা সে।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17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2168" y="41638"/>
            <a:ext cx="1924050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9292" y="3686486"/>
            <a:ext cx="29527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26617" y="5190825"/>
            <a:ext cx="489585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04128" y="4267200"/>
            <a:ext cx="17335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26837" y="337676"/>
            <a:ext cx="1133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2580968" y="1017640"/>
            <a:ext cx="294967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তালগাছ একপায়ে দাঁড়িয়ে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সব গাছ ছাড়িয়ে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উঁকি মারে আকাশে।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মনেসাধ,কালো মেঘ ফুঁরে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যায়,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একেবারে উড়ে যায়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কোথা পাবে পাখা সে।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8159" y="2330263"/>
            <a:ext cx="2595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পাঠ্য বই খোল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পৃষ্ঠাঃ ৪৩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2713053" y="3083062"/>
            <a:ext cx="6428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শিক্ষকের আবৃত্তি ও ছাত্র/ছাত্রীর আবৃত্তি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0" grpId="1"/>
      <p:bldP spid="11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38945" y="69275"/>
            <a:ext cx="1704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নতুন শব্দ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16866" y="1180098"/>
            <a:ext cx="1156087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 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3935485" y="2382984"/>
            <a:ext cx="484119" cy="1464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652749" y="2579407"/>
            <a:ext cx="10903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ইচ্ছা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3851564" y="3616036"/>
            <a:ext cx="540328" cy="1385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19063" y="3951008"/>
            <a:ext cx="84689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দীপুর পাখির মতো ওড়ার </a:t>
            </a:r>
            <a:r>
              <a:rPr lang="bn-B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 </a:t>
            </a:r>
            <a:r>
              <a:rPr lang="bn-BD" sz="5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হয়েছে।</a:t>
            </a:r>
            <a:r>
              <a:rPr lang="bn-B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91729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Frame 3"/>
          <p:cNvSpPr/>
          <p:nvPr/>
        </p:nvSpPr>
        <p:spPr>
          <a:xfrm>
            <a:off x="575186" y="1165122"/>
            <a:ext cx="7669162" cy="5368413"/>
          </a:xfrm>
          <a:prstGeom prst="frame">
            <a:avLst>
              <a:gd name="adj1" fmla="val 18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Wave 6"/>
          <p:cNvSpPr/>
          <p:nvPr/>
        </p:nvSpPr>
        <p:spPr>
          <a:xfrm rot="16200000">
            <a:off x="3185640" y="3576487"/>
            <a:ext cx="5250426" cy="575188"/>
          </a:xfrm>
          <a:prstGeom prst="wave">
            <a:avLst>
              <a:gd name="adj1" fmla="val 20000"/>
              <a:gd name="adj2" fmla="val -10000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99652" y="2256503"/>
            <a:ext cx="4114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তালগাছ  ----     দাঁড়িয়ে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উকি মারে     -----।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কালো   --     ফুড়ে যায়</a:t>
            </a:r>
          </a:p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কোথা পাবে    –     সে।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12310" y="2389239"/>
            <a:ext cx="15633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পাখা</a:t>
            </a:r>
          </a:p>
          <a:p>
            <a:r>
              <a:rPr lang="bn-BD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আকাশে</a:t>
            </a:r>
          </a:p>
          <a:p>
            <a:r>
              <a:rPr lang="bn-BD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একপায়ে</a:t>
            </a:r>
          </a:p>
          <a:p>
            <a:r>
              <a:rPr lang="bn-BD" sz="40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মেঘ </a:t>
            </a:r>
            <a:endParaRPr lang="en-US" sz="4000" b="1" i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64873" y="249382"/>
            <a:ext cx="2812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জোড়ায় কাজ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98 -0.01712 L -0.45972 -0.195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" y="-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40799 -0.0129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-0.44201 -0.1074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3481 0.244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" y="1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9" grpId="0" build="allAtOnce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11910" y="206478"/>
            <a:ext cx="2168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83108" y="2005781"/>
            <a:ext cx="5604387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তালগাছ একপায়ে দাঁড়িয়ে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---------------------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উঁকি মারে আকাশে।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মনেসাধ,কালো মেঘ ফুঁরে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যায়,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---------------------------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কোথা পাবে পাখা সে।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1406" y="1194619"/>
            <a:ext cx="2979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পরের চরণ লেখ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526"/>
            </a:avLst>
          </a:prstGeom>
          <a:blipFill>
            <a:blip r:embed="rId2"/>
            <a:stretch>
              <a:fillRect/>
            </a:stretch>
          </a:blip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3">
            <a:schemeClr val="lt1"/>
          </a:lnRef>
          <a:fillRef idx="1003">
            <a:schemeClr val="dk2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9944" y="1246909"/>
            <a:ext cx="4170218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নিরবে পড়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california_fan_palm_graph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7782" y="290946"/>
            <a:ext cx="2285999" cy="5958320"/>
          </a:xfrm>
          <a:prstGeom prst="rect">
            <a:avLst/>
          </a:prstGeom>
        </p:spPr>
      </p:pic>
      <p:pic>
        <p:nvPicPr>
          <p:cNvPr id="8" name="Picture 7" descr="ploceus_capensis_mal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27" y="4476750"/>
            <a:ext cx="3048000" cy="2381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2669459" y="0"/>
            <a:ext cx="3414252" cy="1015663"/>
          </a:xfrm>
          <a:custGeom>
            <a:avLst/>
            <a:gdLst>
              <a:gd name="connsiteX0" fmla="*/ 0 w 6705600"/>
              <a:gd name="connsiteY0" fmla="*/ 0 h 923330"/>
              <a:gd name="connsiteX1" fmla="*/ 6705600 w 6705600"/>
              <a:gd name="connsiteY1" fmla="*/ 0 h 923330"/>
              <a:gd name="connsiteX2" fmla="*/ 6705600 w 6705600"/>
              <a:gd name="connsiteY2" fmla="*/ 923330 h 923330"/>
              <a:gd name="connsiteX3" fmla="*/ 0 w 6705600"/>
              <a:gd name="connsiteY3" fmla="*/ 923330 h 923330"/>
              <a:gd name="connsiteX4" fmla="*/ 0 w 6705600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600" h="923330">
                <a:moveTo>
                  <a:pt x="0" y="0"/>
                </a:moveTo>
                <a:lnTo>
                  <a:pt x="6705600" y="0"/>
                </a:lnTo>
                <a:lnTo>
                  <a:pt x="6705600" y="923330"/>
                </a:lnTo>
                <a:lnTo>
                  <a:pt x="0" y="92333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725561"/>
            <a:ext cx="733085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8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কবিতাটি আবৃত্তি কর</a:t>
            </a:r>
            <a:endParaRPr lang="en-US" sz="8800" b="1" cap="none" spc="150" dirty="0">
              <a:ln w="11430"/>
              <a:solidFill>
                <a:srgbClr val="7030A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california_fan_palm_graphi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6362" y="1017639"/>
            <a:ext cx="811161" cy="564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rabi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38" y="1207677"/>
            <a:ext cx="4953000" cy="27908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9523" y="4616245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ছবিতে কাকে দেখতে পাচ্ছ?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43897" y="1179872"/>
            <a:ext cx="6400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তালগাছ একপায়ে দাঁড়িয়ে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উঁকি মারে আকাশে।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সব গাছ ছাড়িয়ে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একেবারে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উড়ে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যায়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সাধ,কালো মেঘ ফুঁরে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যায়,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কোথা পাবে পাখা সে।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258" y="235974"/>
            <a:ext cx="4424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চরণগুলো সাজিয়ে লেখ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Can 6"/>
          <p:cNvSpPr/>
          <p:nvPr/>
        </p:nvSpPr>
        <p:spPr>
          <a:xfrm>
            <a:off x="589935" y="1297858"/>
            <a:ext cx="2035277" cy="3746090"/>
          </a:xfrm>
          <a:prstGeom prst="can">
            <a:avLst>
              <a:gd name="adj" fmla="val 2133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শব্দ দিয়ে বাক্য লিখ-- -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8" name="Wave 7"/>
          <p:cNvSpPr/>
          <p:nvPr/>
        </p:nvSpPr>
        <p:spPr>
          <a:xfrm rot="5111847">
            <a:off x="1976293" y="2349617"/>
            <a:ext cx="1662945" cy="542942"/>
          </a:xfrm>
          <a:prstGeom prst="wave">
            <a:avLst>
              <a:gd name="adj1" fmla="val 20000"/>
              <a:gd name="adj2" fmla="val -3852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lded Corner 10"/>
          <p:cNvSpPr/>
          <p:nvPr/>
        </p:nvSpPr>
        <p:spPr>
          <a:xfrm>
            <a:off x="3657600" y="2595716"/>
            <a:ext cx="3672348" cy="1460090"/>
          </a:xfrm>
          <a:prstGeom prst="foldedCorner">
            <a:avLst>
              <a:gd name="adj" fmla="val 3585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আকাশ, সাধ, পাখা।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05000" y="14478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angel1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768" y="1072484"/>
            <a:ext cx="2448232" cy="2625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0511-0907-1719-2234_Vintage_Wedding-White_Rose_Forget-Me-Nots_and_Wedding_Bands_clipart_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94" y="1268361"/>
            <a:ext cx="6223819" cy="5147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610465" y="265471"/>
            <a:ext cx="356910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বিদায়,আবার দেখা হবে।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457</TotalTime>
  <Words>348</Words>
  <Application>Microsoft Office PowerPoint</Application>
  <PresentationFormat>On-screen Show (4:3)</PresentationFormat>
  <Paragraphs>91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</dc:creator>
  <cp:lastModifiedBy>p</cp:lastModifiedBy>
  <cp:revision>87</cp:revision>
  <dcterms:created xsi:type="dcterms:W3CDTF">2013-11-29T22:23:37Z</dcterms:created>
  <dcterms:modified xsi:type="dcterms:W3CDTF">2013-12-09T18:43:13Z</dcterms:modified>
</cp:coreProperties>
</file>