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72" r:id="rId4"/>
    <p:sldId id="274" r:id="rId5"/>
    <p:sldId id="271" r:id="rId6"/>
    <p:sldId id="276" r:id="rId7"/>
    <p:sldId id="258" r:id="rId8"/>
    <p:sldId id="277" r:id="rId9"/>
    <p:sldId id="273" r:id="rId10"/>
    <p:sldId id="260" r:id="rId11"/>
    <p:sldId id="261" r:id="rId12"/>
    <p:sldId id="262" r:id="rId13"/>
    <p:sldId id="263" r:id="rId14"/>
    <p:sldId id="264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80" y="107227"/>
            <a:ext cx="8839200" cy="6639938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256674" y="182940"/>
            <a:ext cx="3179618" cy="156966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9600" b="1" dirty="0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9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9200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2590800" y="228600"/>
            <a:ext cx="3733800" cy="1446550"/>
          </a:xfrm>
          <a:prstGeom prst="ellipse">
            <a:avLst/>
          </a:prstGeom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857500" y="304800"/>
            <a:ext cx="3200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807368"/>
            <a:ext cx="4191000" cy="2062103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মোঃ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আব্দুর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রাজ্জাক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(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গোলাপগঞ্জ উচ্চ বিদ্যালয়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নবাবগঞ্জ, দিনাজপুর।</a:t>
            </a:r>
            <a:endParaRPr lang="bn-BD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57800" y="2786623"/>
            <a:ext cx="3657600" cy="2062103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শ্রেণি-৭ম</a:t>
            </a:r>
            <a:endParaRPr lang="bn-BD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বিষয়:-বাংলা ১ম পত্র</a:t>
            </a: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সময়:-৪৫ মিনিট</a:t>
            </a: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তারিখ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:-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০/১২/১৩ইং-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151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3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91" y="304800"/>
            <a:ext cx="8305799" cy="62484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911524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764" y="381000"/>
            <a:ext cx="5666117" cy="5587040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091334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371600" y="609600"/>
            <a:ext cx="5867400" cy="20040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600200" y="914400"/>
            <a:ext cx="5552209" cy="144655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পাঠ শিরোনামঃ</a:t>
            </a:r>
            <a:endParaRPr lang="bn-BD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53391" y="3886200"/>
            <a:ext cx="6705600" cy="1015663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রোকেয়া সাখাওয়াত হোসেন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301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609600"/>
            <a:ext cx="548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শিক্ষার্থীরা....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381000" y="1905000"/>
            <a:ext cx="10668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752600" y="1904999"/>
            <a:ext cx="533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বেগম রোকেয়া পরিচিতি বলতে পারবে।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374073" y="2895600"/>
            <a:ext cx="10668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752594" y="2895600"/>
            <a:ext cx="60960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লেখক পরিচিতি সম্পর্কে ব্যাখ্যা করতে পারবে।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381000" y="3733800"/>
            <a:ext cx="10668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724885" y="3758625"/>
            <a:ext cx="4294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নতুন কিছু শব্দার্থ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বলতে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পারবে।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452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/>
      <p:bldP spid="6" grpId="0" animBg="1"/>
      <p:bldP spid="7" grpId="0"/>
      <p:bldP spid="8" grpId="0" animBg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Left-Right Arrow Callout 23"/>
          <p:cNvSpPr/>
          <p:nvPr/>
        </p:nvSpPr>
        <p:spPr>
          <a:xfrm rot="5400000">
            <a:off x="1468580" y="3068781"/>
            <a:ext cx="1787237" cy="2590801"/>
          </a:xfrm>
          <a:prstGeom prst="left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76201"/>
            <a:ext cx="3477533" cy="3429000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cxnSp>
        <p:nvCxnSpPr>
          <p:cNvPr id="6" name="Straight Arrow Connector 5"/>
          <p:cNvCxnSpPr/>
          <p:nvPr/>
        </p:nvCxnSpPr>
        <p:spPr>
          <a:xfrm>
            <a:off x="3553733" y="685800"/>
            <a:ext cx="789667" cy="0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553733" y="1617730"/>
            <a:ext cx="789667" cy="0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648200" y="439670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smtClean="0">
                <a:latin typeface="NikoshBAN" pitchFamily="2" charset="0"/>
                <a:cs typeface="NikoshBAN" pitchFamily="2" charset="0"/>
              </a:rPr>
              <a:t>জন্মঃ ১৮৮০ইং-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(রংপুর)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48200" y="1371600"/>
            <a:ext cx="3924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মৃত্যুঃ ১৯৩২ইং-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(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কলকাতা)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67264" y="4102571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প্রকাশিত বই সমুহ</a:t>
            </a:r>
            <a:endParaRPr lang="en-US" sz="28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4800" y="5611743"/>
            <a:ext cx="7848600" cy="707886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সুলতানাজ ড্রীম, মতিচূর, পদ্মরাগ, অবরোধবাসীনী।</a:t>
            </a:r>
            <a:endParaRPr lang="en-US" sz="44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783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14" grpId="0"/>
      <p:bldP spid="15" grpId="0"/>
      <p:bldP spid="17" grpId="0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Alternate Process 6"/>
          <p:cNvSpPr/>
          <p:nvPr/>
        </p:nvSpPr>
        <p:spPr>
          <a:xfrm>
            <a:off x="1981200" y="394855"/>
            <a:ext cx="4724400" cy="1107996"/>
          </a:xfrm>
          <a:prstGeom prst="flowChartAlternateProcess">
            <a:avLst/>
          </a:prstGeom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175165" y="457200"/>
            <a:ext cx="4419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লেখক পরিচিতি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28800" y="2981980"/>
            <a:ext cx="472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জন্মঃ ১৪ই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জুন ১৯৪৭ইং- (রাজশাহী)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33074" y="1949116"/>
            <a:ext cx="3884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নাম-সেলিনা হোসেন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05000" y="3886200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উল্লেখযোগ্য গ্রন্থ হলো-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0600" y="4724400"/>
            <a:ext cx="6553200" cy="52322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জলোচ্ছ্বাস,যুদ্ধ, কঁটাতারে প্রজাপতি, মুক্তিযুদ্ধের গল্প ইত্যাদি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5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3" grpId="0"/>
      <p:bldP spid="5" grpId="0"/>
      <p:bldP spid="6" grpId="0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rocess 3"/>
          <p:cNvSpPr/>
          <p:nvPr/>
        </p:nvSpPr>
        <p:spPr>
          <a:xfrm>
            <a:off x="1828800" y="5181600"/>
            <a:ext cx="5638800" cy="70788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818" y="656359"/>
            <a:ext cx="3559312" cy="2895600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28650"/>
            <a:ext cx="4343400" cy="3257550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1828800" y="5159514"/>
            <a:ext cx="5638800" cy="707886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বেগম রোকেয়া দিবস-০৯ই ডিসেম্বর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267700" y="1790700"/>
            <a:ext cx="190500" cy="266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569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2514600" y="838200"/>
            <a:ext cx="3200400" cy="14465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895600" y="914400"/>
            <a:ext cx="2895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শব্দার্থ</a:t>
            </a:r>
            <a:endParaRPr lang="en-US" sz="88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0" y="3626334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লা-খেরাজ=নিষ্কর।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0200" y="2743200"/>
            <a:ext cx="7391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নিরলস=যার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অ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লসতা বা কুড়েমী নেই।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Chevron 6"/>
          <p:cNvSpPr/>
          <p:nvPr/>
        </p:nvSpPr>
        <p:spPr>
          <a:xfrm>
            <a:off x="68178" y="2937729"/>
            <a:ext cx="1487905" cy="44193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76200" y="3820863"/>
            <a:ext cx="1487905" cy="44193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700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/>
      <p:bldP spid="3" grpId="0"/>
      <p:bldP spid="4" grpId="0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1066799"/>
            <a:ext cx="3429000" cy="1200329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609600" y="2845285"/>
            <a:ext cx="12192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057400" y="2825612"/>
            <a:ext cx="640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বেগম রোকেয়ার জন্ম ও মৃত্যু সাল কত?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722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8400" y="609600"/>
            <a:ext cx="4038600" cy="144655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24545" y="2967335"/>
            <a:ext cx="5638800" cy="46166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বেগম রোকেয়ার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প্রকাশিত কয়েকটি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বইয়ের নাম লিখ?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381000" y="2831186"/>
            <a:ext cx="1676400" cy="7339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94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n Arrow 6"/>
          <p:cNvSpPr/>
          <p:nvPr/>
        </p:nvSpPr>
        <p:spPr>
          <a:xfrm>
            <a:off x="838200" y="319905"/>
            <a:ext cx="7162800" cy="143269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200400" y="152400"/>
            <a:ext cx="3048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8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588818" y="2021459"/>
            <a:ext cx="1371600" cy="762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/>
          <p:cNvSpPr/>
          <p:nvPr/>
        </p:nvSpPr>
        <p:spPr>
          <a:xfrm>
            <a:off x="561109" y="2944090"/>
            <a:ext cx="1371600" cy="762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112818" y="2021459"/>
            <a:ext cx="655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বেগম রোকেয়া কোথায় জন্মগ্রহন করেন?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85109" y="2984730"/>
            <a:ext cx="472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রোকেয়া দিবস কোনদিন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00400" y="5943599"/>
            <a:ext cx="38723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>
                <a:latin typeface="NikoshBAN" pitchFamily="2" charset="0"/>
                <a:cs typeface="NikoshBAN" pitchFamily="2" charset="0"/>
              </a:rPr>
              <a:t>নিরলস,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লা-খেরাজ।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2618510" y="4847088"/>
            <a:ext cx="2770909" cy="838200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590800" y="4867870"/>
            <a:ext cx="266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শব্দার্থ লিখ-</a:t>
            </a:r>
            <a:endParaRPr lang="en-US" sz="5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533400" y="3810000"/>
            <a:ext cx="1371600" cy="762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050473" y="3837057"/>
            <a:ext cx="69688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সেলিনা হোসেন কত সালে জন্মগ্রহন করেন?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4421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3" grpId="0" animBg="1"/>
      <p:bldP spid="4" grpId="0" animBg="1"/>
      <p:bldP spid="8" grpId="0"/>
      <p:bldP spid="9" grpId="0"/>
      <p:bldP spid="11" grpId="0"/>
      <p:bldP spid="6" grpId="0" animBg="1"/>
      <p:bldP spid="12" grpId="0"/>
      <p:bldP spid="13" grpId="0" animBg="1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Callout 2"/>
          <p:cNvSpPr/>
          <p:nvPr/>
        </p:nvSpPr>
        <p:spPr>
          <a:xfrm>
            <a:off x="2819400" y="477798"/>
            <a:ext cx="3733800" cy="1579602"/>
          </a:xfrm>
          <a:prstGeom prst="wedgeEllipseCallou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124200" y="685800"/>
            <a:ext cx="3276600" cy="1107996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8545" y="3239269"/>
            <a:ext cx="8915400" cy="769441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বেগম রোকেয়া সম্পর্কে একটি প্রতিবেদন তৈরী কর।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048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362" y="457200"/>
            <a:ext cx="4776537" cy="4776537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2895600" y="5105400"/>
            <a:ext cx="30720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8184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565</TotalTime>
  <Words>173</Words>
  <Application>Microsoft Office PowerPoint</Application>
  <PresentationFormat>On-screen Show (4:3)</PresentationFormat>
  <Paragraphs>42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bcc</cp:lastModifiedBy>
  <cp:revision>110</cp:revision>
  <dcterms:created xsi:type="dcterms:W3CDTF">2006-08-16T00:00:00Z</dcterms:created>
  <dcterms:modified xsi:type="dcterms:W3CDTF">2013-12-13T06:39:13Z</dcterms:modified>
</cp:coreProperties>
</file>