
<file path=[Content_Types].xml><?xml version="1.0" encoding="utf-8"?>
<Types xmlns="http://schemas.openxmlformats.org/package/2006/content-types">
  <Default Extension="png" ContentType="image/png"/>
  <Default Extension="jpeg" ContentType="image/jpeg"/>
  <Default Extension="3gp" ContentType="video/3gpp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3"/>
  </p:notesMasterIdLst>
  <p:sldIdLst>
    <p:sldId id="257" r:id="rId2"/>
    <p:sldId id="259" r:id="rId3"/>
    <p:sldId id="258" r:id="rId4"/>
    <p:sldId id="260" r:id="rId5"/>
    <p:sldId id="261" r:id="rId6"/>
    <p:sldId id="263" r:id="rId7"/>
    <p:sldId id="274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7" r:id="rId19"/>
    <p:sldId id="278" r:id="rId20"/>
    <p:sldId id="272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33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075" autoAdjust="0"/>
  </p:normalViewPr>
  <p:slideViewPr>
    <p:cSldViewPr snapToGrid="0">
      <p:cViewPr varScale="1">
        <p:scale>
          <a:sx n="68" d="100"/>
          <a:sy n="68" d="100"/>
        </p:scale>
        <p:origin x="72" y="108"/>
      </p:cViewPr>
      <p:guideLst/>
    </p:cSldViewPr>
  </p:slideViewPr>
  <p:outlineViewPr>
    <p:cViewPr>
      <p:scale>
        <a:sx n="33" d="100"/>
        <a:sy n="33" d="100"/>
      </p:scale>
      <p:origin x="0" y="-6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3395A-C60C-414D-9F98-80B5787BCCEE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37BD2-C2E7-4BB3-9085-F8A187AA25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8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37BD2-C2E7-4BB3-9085-F8A187AA255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04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37BD2-C2E7-4BB3-9085-F8A187AA255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04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593218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20323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467281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64303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10511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351100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75142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30622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57806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389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3385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41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6517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02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51808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511550"/>
      </p:ext>
    </p:extLst>
  </p:cSld>
  <p:clrMapOvr>
    <a:masterClrMapping/>
  </p:clrMapOvr>
  <p:transition spd="slow">
    <p:randomBar dir="vert"/>
    <p:sndAc>
      <p:stSnd>
        <p:snd r:embed="rId1" name="breez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87529B-3081-46EA-A7C6-65AE469F9A8D}" type="datetimeFigureOut">
              <a:rPr lang="en-US" smtClean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FDEF0F9-B128-4E82-B3BC-3E01DBACF1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768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ransition spd="slow">
    <p:randomBar dir="vert"/>
    <p:sndAc>
      <p:stSnd>
        <p:snd r:embed="rId19" name="breeze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483" y="334108"/>
            <a:ext cx="10584010" cy="1250536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5400" b="1" cap="none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প্রিয় শিক্ষার্থী বৃন্দ, সবাইকে জানাই ফুলেল শুভেচ্ছা</a:t>
            </a:r>
            <a:r>
              <a:rPr lang="en-US" sz="5400" b="1" cap="none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247" y="1936336"/>
            <a:ext cx="5867400" cy="44481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445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44454" y="3803665"/>
            <a:ext cx="7574507" cy="20928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33CC"/>
                </a:solidFill>
              </a:rPr>
              <a:t>দূরযোগ-০১৯১৬৩১৬১৬০</a:t>
            </a:r>
          </a:p>
          <a:p>
            <a:r>
              <a:rPr lang="bn-BD" sz="2800" dirty="0" smtClean="0">
                <a:solidFill>
                  <a:srgbClr val="0033CC"/>
                </a:solidFill>
              </a:rPr>
              <a:t> </a:t>
            </a:r>
            <a:endParaRPr lang="bn-BD" sz="2800" dirty="0">
              <a:solidFill>
                <a:schemeClr val="accent2"/>
              </a:solidFill>
            </a:endParaRPr>
          </a:p>
          <a:p>
            <a:r>
              <a:rPr lang="en-US" sz="2800" dirty="0" smtClean="0">
                <a:solidFill>
                  <a:schemeClr val="accent2"/>
                </a:solidFill>
              </a:rPr>
              <a:t>E-mail: saifulpcakkelpur@gmail.com, </a:t>
            </a:r>
            <a:r>
              <a:rPr lang="bn-BD" sz="2800" dirty="0" smtClean="0">
                <a:solidFill>
                  <a:schemeClr val="accent2"/>
                </a:solidFill>
              </a:rPr>
              <a:t>    	 	   </a:t>
            </a:r>
            <a:r>
              <a:rPr lang="en-US" sz="2800" dirty="0" smtClean="0">
                <a:solidFill>
                  <a:schemeClr val="accent2"/>
                </a:solidFill>
              </a:rPr>
              <a:t>saifulpcakkelpur@yahoo.com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8649"/>
            <a:ext cx="4055658" cy="30417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4550391" y="175292"/>
            <a:ext cx="4825622" cy="132343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5523" y="1498731"/>
            <a:ext cx="4940490" cy="21236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33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সাইফুল ইসলাম </a:t>
            </a:r>
          </a:p>
          <a:p>
            <a:r>
              <a:rPr lang="bn-BD" sz="4400" dirty="0" smtClean="0">
                <a:solidFill>
                  <a:srgbClr val="33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সোনামুখী উচ্চ বিদ্যালয়, আক্কেলপুর, জয়পুরহাট।</a:t>
            </a:r>
            <a:endParaRPr lang="bn-BD" sz="4400" dirty="0">
              <a:solidFill>
                <a:srgbClr val="3333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330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1253" y="1978924"/>
            <a:ext cx="9144000" cy="4660711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n-BD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শ্রেণি-অষ্টম</a:t>
            </a:r>
            <a:endParaRPr lang="bn-BD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n-BD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বিষয়- বাংলাদেশ ও বিশ্বপরিচয়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n-BD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অধ্যায়- সপ্তম( বাংলাদেশের রাষ্ট্র ও সরকার ব্যবস্থা)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n-BD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পাঠ- </a:t>
            </a:r>
            <a:r>
              <a:rPr lang="bn-BD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bn-BD" sz="36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তারিখ- ১১/১২/১৩ খ্রিষ্টাব্দ </a:t>
            </a:r>
          </a:p>
          <a:p>
            <a:pPr algn="l"/>
            <a:endParaRPr lang="en-US" sz="100" dirty="0"/>
          </a:p>
        </p:txBody>
      </p:sp>
      <p:sp>
        <p:nvSpPr>
          <p:cNvPr id="2" name="TextBox 1"/>
          <p:cNvSpPr txBox="1"/>
          <p:nvPr/>
        </p:nvSpPr>
        <p:spPr>
          <a:xfrm>
            <a:off x="2906973" y="245660"/>
            <a:ext cx="5759355" cy="14773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পাঠ </a:t>
            </a:r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488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50" y="1103084"/>
            <a:ext cx="4929330" cy="3303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6" y="1246175"/>
            <a:ext cx="4069123" cy="35168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296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2382" y="1296537"/>
            <a:ext cx="5281683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000" b="1" u="sng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 </a:t>
            </a:r>
            <a:r>
              <a:rPr lang="bn-BD" sz="8000" b="1" u="sng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150" y="3398293"/>
            <a:ext cx="1063160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বিভিন্ন অঙ্গ ।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925907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2681" y="2305501"/>
            <a:ext cx="10540620" cy="391787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সরকারের বিভিন্ন অঙ্গ সম্পর্কে 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পারবে।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 বিভাগের কার্যাবলি উল্লেখ করতে পারবে।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সরকারের বিভিন্ন কার্যপ্রনালী বলতে পারবে।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53386" y="586854"/>
            <a:ext cx="3916907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9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83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968" y="2518039"/>
            <a:ext cx="3492606" cy="219676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203" y="2518039"/>
            <a:ext cx="2918619" cy="21192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6" y="2518039"/>
            <a:ext cx="3153384" cy="209443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648147" y="5054895"/>
            <a:ext cx="2408203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সচিবালয়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5179" y="5050177"/>
            <a:ext cx="2400668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সুপ্রিমকোর্ট</a:t>
            </a:r>
            <a:r>
              <a:rPr lang="bn-BD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67698" y="5173288"/>
            <a:ext cx="250038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সংসদ ভবন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5719" y="491319"/>
            <a:ext cx="8557147" cy="110799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বিভিন্ন অঙ্গ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10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113" y="2299760"/>
            <a:ext cx="1042689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 অঙ্গ কয়টি ও কি কি ?</a:t>
            </a:r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(একক কাজ)</a:t>
            </a:r>
          </a:p>
        </p:txBody>
      </p:sp>
    </p:spTree>
    <p:extLst>
      <p:ext uri="{BB962C8B-B14F-4D97-AF65-F5344CB8AC3E}">
        <p14:creationId xmlns:p14="http://schemas.microsoft.com/office/powerpoint/2010/main" val="1537879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7385" y="2320120"/>
            <a:ext cx="5902657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সরকারের অঙ্গ ৩ টি। যথা- </a:t>
            </a:r>
            <a:endParaRPr lang="en-US" sz="54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আইন বিভাগ </a:t>
            </a:r>
            <a:endParaRPr lang="en-US" sz="54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বিচার বিভাগ </a:t>
            </a:r>
            <a:endParaRPr lang="en-US" sz="54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3। </a:t>
            </a:r>
            <a:r>
              <a:rPr lang="bn-BD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শাসন বিভাগ</a:t>
            </a:r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4520" y="491320"/>
            <a:ext cx="2715904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bn-BD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00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79254" y="3794079"/>
            <a:ext cx="2949322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সংসদের ভিডিও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Mohiuddin Khan alamangir Speech in Bangladesh Jatio Sangsad 11 June 201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70717" y="1465402"/>
            <a:ext cx="2321236" cy="18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713" y="1732294"/>
            <a:ext cx="10668000" cy="165576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 বিভাগের  কার্যাবলি লিখ।(জোড়ায় কাজ)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00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5661" y="2842774"/>
            <a:ext cx="11832608" cy="3046988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সরকারের আয় ব্যয় নিয়ন্ত্রন করে ।</a:t>
            </a:r>
            <a:b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আইনের সংযোজন ও বিয়োজন করে</a:t>
            </a:r>
            <a:b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সংবিধান প্রনয়ন ও সংশোধন করে।</a:t>
            </a:r>
            <a:b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জাতীয় তহবিলের অভিভাবক হিসাবে দায়িত্ব পালন </a:t>
            </a:r>
            <a:r>
              <a:rPr lang="bn-BD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48980" y="575187"/>
            <a:ext cx="3775587" cy="186204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BD" sz="11500" b="1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1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812" y="365125"/>
            <a:ext cx="5070987" cy="5325991"/>
          </a:xfrm>
        </p:spPr>
        <p:txBody>
          <a:bodyPr/>
          <a:lstStyle/>
          <a:p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6100" y="4675453"/>
            <a:ext cx="3339152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সুপ্রিম কোর্ট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561" y="663677"/>
            <a:ext cx="5641259" cy="37608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563464" y="4697107"/>
            <a:ext cx="3790336" cy="10464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সংসদ ভবনের ছবি 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59" y="895350"/>
            <a:ext cx="6113553" cy="3529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78605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552" y="2428462"/>
            <a:ext cx="11924364" cy="18466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সরকারের বিভিন্ন অঙ্গের গঠন সম্পর্কে আলোচনা কর </a:t>
            </a:r>
            <a:endParaRPr lang="bn-BD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							(</a:t>
            </a:r>
            <a:r>
              <a:rPr lang="bn-BD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কাজ)</a:t>
            </a:r>
            <a:r>
              <a:rPr lang="bn-BD" sz="1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/>
            </a:r>
            <a:br>
              <a:rPr lang="bn-BD" sz="1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n-US" sz="1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126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457" y="2447778"/>
            <a:ext cx="6289356" cy="3629466"/>
          </a:xfr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 </a:t>
            </a: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 </a:t>
            </a:r>
            <a: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টি। যথা- </a:t>
            </a: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আইন বিভাগ, </a:t>
            </a: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বিচার বিভাগ, </a:t>
            </a: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শাসন </a:t>
            </a:r>
            <a:r>
              <a:rPr lang="bn-BD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54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9803" y="703385"/>
            <a:ext cx="3784209" cy="15696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9600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7279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2169" y="221226"/>
            <a:ext cx="10810566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বিভাগের কাজ আইন প্রণয়ন করা।</a:t>
            </a:r>
          </a:p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আইন বিভাগ এক কক্ষ বিশিষ্ট্য।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182" y="2433483"/>
            <a:ext cx="10928553" cy="13542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বিচার  বিভাগের কাজ অপরাধীদের বিচার করা।  </a:t>
            </a:r>
            <a:r>
              <a:rPr lang="bn-BD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175" y="4060965"/>
            <a:ext cx="10928553" cy="193899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bn-BD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33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 শাসন বিভাগের কাজ যে বিভাগ পালন করে তা-ই শাসন বিভাগ।  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3333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57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974" y="1899138"/>
            <a:ext cx="8657493" cy="414997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bliqueBottomLeft"/>
              <a:lightRig rig="threePt" dir="t"/>
            </a:scene3d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sz="4400" dirty="0"/>
              <a:t/>
            </a:r>
            <a:br>
              <a:rPr lang="bn-BD" sz="4400" dirty="0"/>
            </a:br>
            <a: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 প্রনয়নের কাজ কোন বিভাগের-</a:t>
            </a:r>
            <a:b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ক। আইন বিভাগের</a:t>
            </a:r>
            <a:b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খ.বিচার</a:t>
            </a:r>
            <a:r>
              <a:rPr lang="bn-BD" sz="60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বিভাগের</a:t>
            </a:r>
            <a:br>
              <a:rPr lang="bn-BD" sz="60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শাসন</a:t>
            </a:r>
            <a:r>
              <a:rPr lang="bn-BD" sz="60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বিভাগের</a:t>
            </a:r>
            <a: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মন্ত্রি পরিষদের</a:t>
            </a:r>
            <a:br>
              <a:rPr lang="bn-BD" sz="6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/>
              <a:t/>
            </a:r>
            <a:br>
              <a:rPr lang="bn-BD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09768" y="239151"/>
            <a:ext cx="2792891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065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0752"/>
            <a:ext cx="12192000" cy="472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908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683"/>
            <a:ext cx="12175848" cy="51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858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69481"/>
            <a:ext cx="12192000" cy="341632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spc="50" dirty="0" smtClean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 ও চৌকিদার তারা দুজনই  সরকারের ১ টি অংশ। অপরাধ তাদেরও হতে পারে </a:t>
            </a:r>
            <a:r>
              <a:rPr lang="bn-BD" sz="4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400" b="1" spc="50" dirty="0" smtClean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তাদের  তদারকি ও জবাব দিহির ক্ষেত্র  আছে।</a:t>
            </a:r>
            <a:endParaRPr lang="en-US" sz="5400" b="1" spc="50" dirty="0" smtClean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  <a:p>
            <a:r>
              <a:rPr lang="bn-BD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প্রশ্ন-</a:t>
            </a:r>
            <a:r>
              <a:rPr lang="bn-BD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সকলের জন্য সমান- তোমার উ</a:t>
            </a:r>
            <a:r>
              <a:rPr lang="en-US" sz="4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ত্তরের</a:t>
            </a:r>
            <a:r>
              <a:rPr lang="bn-BD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</a:t>
            </a:r>
            <a:r>
              <a:rPr lang="bn-BD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পক্ষে যুক্তি দাও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33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3333CC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2938046" y="395836"/>
            <a:ext cx="5458265" cy="18466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96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বাড়ির </a:t>
            </a:r>
            <a:r>
              <a:rPr lang="bn-BD" sz="9600" b="1" u="sng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37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0996" y="140415"/>
            <a:ext cx="5420335" cy="1507067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6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162" y="1647482"/>
            <a:ext cx="6955809" cy="52168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453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599</TotalTime>
  <Words>231</Words>
  <Application>Microsoft Office PowerPoint</Application>
  <PresentationFormat>Widescreen</PresentationFormat>
  <Paragraphs>56</Paragraphs>
  <Slides>21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Calibri</vt:lpstr>
      <vt:lpstr>Century Gothic</vt:lpstr>
      <vt:lpstr>NikoshBAN</vt:lpstr>
      <vt:lpstr>Vrinda</vt:lpstr>
      <vt:lpstr>Wingdings</vt:lpstr>
      <vt:lpstr>Wingdings 3</vt:lpstr>
      <vt:lpstr>Slice</vt:lpstr>
      <vt:lpstr>প্রিয় শিক্ষার্থী বৃন্দ, সবাইকে জানাই ফুলেল শুভেচ্ছা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সরকারের অঙ্গ ৩ টি। যথা-  ১। আইন বিভাগ,  ২। বিচার বিভাগ,  ৩। শাসন বিভাগ </vt:lpstr>
      <vt:lpstr>PowerPoint Presentation</vt:lpstr>
      <vt:lpstr>  আইন প্রনয়নের কাজ কোন বিভাগের- ক। আইন বিভাগের খ.বিচার বিভাগের গ. শাসন বিভাগের ঘ. মন্ত্রি পরিষদের  </vt:lpstr>
      <vt:lpstr>PowerPoint Presentation</vt:lpstr>
      <vt:lpstr>PowerPoint Presentation</vt:lpstr>
      <vt:lpstr>PowerPoint Presentation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মোঃ সাইফুল ইসলাম সহকারী শিক্ষক সোনামুখী উচ্চ বিদ্যালয় আক্কেল্পুর,জয়পুরহাট।</dc:title>
  <dc:creator>pc</dc:creator>
  <cp:lastModifiedBy>pc</cp:lastModifiedBy>
  <cp:revision>234</cp:revision>
  <dcterms:created xsi:type="dcterms:W3CDTF">2013-12-09T14:48:40Z</dcterms:created>
  <dcterms:modified xsi:type="dcterms:W3CDTF">2013-12-12T08:46:47Z</dcterms:modified>
</cp:coreProperties>
</file>