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79" r:id="rId4"/>
    <p:sldId id="260" r:id="rId5"/>
    <p:sldId id="273" r:id="rId6"/>
    <p:sldId id="261" r:id="rId7"/>
    <p:sldId id="274" r:id="rId8"/>
    <p:sldId id="288" r:id="rId9"/>
    <p:sldId id="289" r:id="rId10"/>
    <p:sldId id="275" r:id="rId11"/>
    <p:sldId id="281" r:id="rId12"/>
    <p:sldId id="282" r:id="rId13"/>
    <p:sldId id="283" r:id="rId14"/>
    <p:sldId id="284" r:id="rId15"/>
    <p:sldId id="263" r:id="rId16"/>
    <p:sldId id="266" r:id="rId17"/>
    <p:sldId id="285" r:id="rId18"/>
    <p:sldId id="286" r:id="rId19"/>
    <p:sldId id="268" r:id="rId20"/>
    <p:sldId id="287" r:id="rId21"/>
    <p:sldId id="291" r:id="rId22"/>
    <p:sldId id="267" r:id="rId23"/>
    <p:sldId id="277" r:id="rId24"/>
    <p:sldId id="270" r:id="rId25"/>
    <p:sldId id="271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80" d="100"/>
          <a:sy n="80" d="100"/>
        </p:scale>
        <p:origin x="-528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3313D2-012C-40BA-BACD-BD4D506AF70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D3F6B0-B4BE-4231-BC85-1DF2B33F2659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endParaRPr lang="en-US" sz="4800" b="0" cap="none" spc="50" dirty="0">
            <a:ln w="11430"/>
            <a:solidFill>
              <a:srgbClr val="C0000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C23FD93D-8709-4FCD-A30B-2306B1411CEC}" type="parTrans" cxnId="{4D7AC9A7-DB0D-40B3-9B97-B100AFC72D07}">
      <dgm:prSet/>
      <dgm:spPr/>
      <dgm:t>
        <a:bodyPr/>
        <a:lstStyle/>
        <a:p>
          <a:endParaRPr lang="en-US"/>
        </a:p>
      </dgm:t>
    </dgm:pt>
    <dgm:pt modelId="{F36708B3-C352-463D-B4FE-5AFF37541257}" type="sibTrans" cxnId="{4D7AC9A7-DB0D-40B3-9B97-B100AFC72D07}">
      <dgm:prSet/>
      <dgm:spPr/>
      <dgm:t>
        <a:bodyPr/>
        <a:lstStyle/>
        <a:p>
          <a:endParaRPr lang="en-US"/>
        </a:p>
      </dgm:t>
    </dgm:pt>
    <dgm:pt modelId="{9565B200-4F47-4BE5-8361-D2E1A8E89D4A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bn-BD" sz="3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সরল টিসু</a:t>
          </a:r>
          <a:endParaRPr lang="en-US" sz="36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BC1D2BFC-6ACD-43BF-88E0-A9C3A802CC78}" type="parTrans" cxnId="{2F3CAF7E-AC65-409B-8BEB-42D9365A7DA3}">
      <dgm:prSet/>
      <dgm:spPr/>
      <dgm:t>
        <a:bodyPr/>
        <a:lstStyle/>
        <a:p>
          <a:endParaRPr lang="en-US"/>
        </a:p>
      </dgm:t>
    </dgm:pt>
    <dgm:pt modelId="{1AE661E7-AD06-428E-8192-169A230A8E43}" type="sibTrans" cxnId="{2F3CAF7E-AC65-409B-8BEB-42D9365A7DA3}">
      <dgm:prSet/>
      <dgm:spPr/>
      <dgm:t>
        <a:bodyPr/>
        <a:lstStyle/>
        <a:p>
          <a:endParaRPr lang="en-US"/>
        </a:p>
      </dgm:t>
    </dgm:pt>
    <dgm:pt modelId="{D5F42F9E-C863-4F05-AA14-D59641B1ECD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 sz="4400" dirty="0">
            <a:solidFill>
              <a:srgbClr val="C00000"/>
            </a:solidFill>
          </a:endParaRPr>
        </a:p>
      </dgm:t>
    </dgm:pt>
    <dgm:pt modelId="{3473EAA6-CE33-42F2-B280-11A7A6CB2E87}" type="parTrans" cxnId="{F55B9C0F-5F01-4FD8-9A04-9B1321BBD2AB}">
      <dgm:prSet/>
      <dgm:spPr/>
      <dgm:t>
        <a:bodyPr/>
        <a:lstStyle/>
        <a:p>
          <a:endParaRPr lang="en-US"/>
        </a:p>
      </dgm:t>
    </dgm:pt>
    <dgm:pt modelId="{ED839D02-0BD1-4E75-B290-22BD88A8E42B}" type="sibTrans" cxnId="{F55B9C0F-5F01-4FD8-9A04-9B1321BBD2AB}">
      <dgm:prSet/>
      <dgm:spPr/>
      <dgm:t>
        <a:bodyPr/>
        <a:lstStyle/>
        <a:p>
          <a:endParaRPr lang="en-US"/>
        </a:p>
      </dgm:t>
    </dgm:pt>
    <dgm:pt modelId="{E8D58AEC-BFA0-45BF-83CC-E01AD5E73778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bn-BD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আবরনী কোষ</a:t>
          </a:r>
          <a:endParaRPr lang="en-US" sz="28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6B667CF4-1A56-4B96-BF72-7D12C2128BC3}" type="parTrans" cxnId="{69960314-A19A-4E2C-B387-CECD55B755F1}">
      <dgm:prSet/>
      <dgm:spPr/>
      <dgm:t>
        <a:bodyPr/>
        <a:lstStyle/>
        <a:p>
          <a:endParaRPr lang="en-US"/>
        </a:p>
      </dgm:t>
    </dgm:pt>
    <dgm:pt modelId="{FCA33407-3C86-4F2F-9DC1-8D7523858D7E}" type="sibTrans" cxnId="{69960314-A19A-4E2C-B387-CECD55B755F1}">
      <dgm:prSet/>
      <dgm:spPr/>
      <dgm:t>
        <a:bodyPr/>
        <a:lstStyle/>
        <a:p>
          <a:endParaRPr lang="en-US"/>
        </a:p>
      </dgm:t>
    </dgm:pt>
    <dgm:pt modelId="{1000DB1E-8721-497F-8700-AB8ED27B1FFC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যোজক কোষ</a:t>
          </a:r>
          <a:endParaRPr lang="en-US" sz="28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E196BBD6-AB15-4BEB-A147-29A28C54CAC6}" type="parTrans" cxnId="{AE7E95C5-0331-4207-93C3-F05A2703A19F}">
      <dgm:prSet/>
      <dgm:spPr/>
      <dgm:t>
        <a:bodyPr/>
        <a:lstStyle/>
        <a:p>
          <a:endParaRPr lang="en-US"/>
        </a:p>
      </dgm:t>
    </dgm:pt>
    <dgm:pt modelId="{65189218-E359-41AA-B173-2C78F8E2B45E}" type="sibTrans" cxnId="{AE7E95C5-0331-4207-93C3-F05A2703A19F}">
      <dgm:prSet/>
      <dgm:spPr/>
      <dgm:t>
        <a:bodyPr/>
        <a:lstStyle/>
        <a:p>
          <a:endParaRPr lang="en-US"/>
        </a:p>
      </dgm:t>
    </dgm:pt>
    <dgm:pt modelId="{8A99607C-092C-40BD-A200-D94B43A07E9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স্নায়ু কোষ</a:t>
          </a:r>
          <a:endParaRPr lang="en-US" sz="28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6A9FBEF7-684A-438E-851D-0A25B3C48C9F}" type="parTrans" cxnId="{A15A09C8-F254-404C-AF52-36DC8B3894F9}">
      <dgm:prSet/>
      <dgm:spPr/>
      <dgm:t>
        <a:bodyPr/>
        <a:lstStyle/>
        <a:p>
          <a:endParaRPr lang="en-US"/>
        </a:p>
      </dgm:t>
    </dgm:pt>
    <dgm:pt modelId="{36822A36-C8B4-4D39-8DC4-973D6B769A71}" type="sibTrans" cxnId="{A15A09C8-F254-404C-AF52-36DC8B3894F9}">
      <dgm:prSet/>
      <dgm:spPr/>
      <dgm:t>
        <a:bodyPr/>
        <a:lstStyle/>
        <a:p>
          <a:endParaRPr lang="en-US"/>
        </a:p>
      </dgm:t>
    </dgm:pt>
    <dgm:pt modelId="{85AC07E5-BC4E-48A0-BFC8-74FBF1314DCC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bn-BD" sz="3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জটিল টিসু</a:t>
          </a:r>
          <a:endParaRPr lang="en-US" sz="36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69BBD7EA-FE05-45FF-8306-9E53531D739C}" type="parTrans" cxnId="{4E306074-1550-4656-BBDF-30BA55B9D217}">
      <dgm:prSet/>
      <dgm:spPr/>
      <dgm:t>
        <a:bodyPr/>
        <a:lstStyle/>
        <a:p>
          <a:endParaRPr lang="en-US"/>
        </a:p>
      </dgm:t>
    </dgm:pt>
    <dgm:pt modelId="{77BA60D7-227B-4AB2-AC0F-4F95C939B9E2}" type="sibTrans" cxnId="{4E306074-1550-4656-BBDF-30BA55B9D217}">
      <dgm:prSet/>
      <dgm:spPr/>
      <dgm:t>
        <a:bodyPr/>
        <a:lstStyle/>
        <a:p>
          <a:endParaRPr lang="en-US"/>
        </a:p>
      </dgm:t>
    </dgm:pt>
    <dgm:pt modelId="{FCF14F16-D95E-43A7-8590-FCB208953DAE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পেশি কোষ</a:t>
          </a:r>
          <a:endParaRPr lang="en-US" sz="28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1D1AB5A9-F787-43F2-BCB9-8BD4AFF86CA1}" type="parTrans" cxnId="{E595EE8B-2812-49E6-A0CF-7F32CF7EE87A}">
      <dgm:prSet/>
      <dgm:spPr/>
      <dgm:t>
        <a:bodyPr/>
        <a:lstStyle/>
        <a:p>
          <a:endParaRPr lang="en-US"/>
        </a:p>
      </dgm:t>
    </dgm:pt>
    <dgm:pt modelId="{7F5E5775-7A93-4E0A-8851-EFA02676F2A2}" type="sibTrans" cxnId="{E595EE8B-2812-49E6-A0CF-7F32CF7EE87A}">
      <dgm:prSet/>
      <dgm:spPr/>
      <dgm:t>
        <a:bodyPr/>
        <a:lstStyle/>
        <a:p>
          <a:endParaRPr lang="en-US"/>
        </a:p>
      </dgm:t>
    </dgm:pt>
    <dgm:pt modelId="{860494F3-50F5-47CE-9CCD-FC92A5BCA943}" type="pres">
      <dgm:prSet presAssocID="{E53313D2-012C-40BA-BACD-BD4D506AF70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9B242AF-6CA6-4326-994A-485C4F5A991A}" type="pres">
      <dgm:prSet presAssocID="{93D3F6B0-B4BE-4231-BC85-1DF2B33F2659}" presName="linNode" presStyleCnt="0"/>
      <dgm:spPr/>
    </dgm:pt>
    <dgm:pt modelId="{4DD5CB7E-FAEE-4424-99CA-B400E513AF03}" type="pres">
      <dgm:prSet presAssocID="{93D3F6B0-B4BE-4231-BC85-1DF2B33F2659}" presName="parentShp" presStyleLbl="node1" presStyleIdx="0" presStyleCnt="2" custLinFactNeighborY="-13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808E1-AF2A-4DE6-830E-8F5F165F3752}" type="pres">
      <dgm:prSet presAssocID="{93D3F6B0-B4BE-4231-BC85-1DF2B33F2659}" presName="childShp" presStyleLbl="bgAccFollowNode1" presStyleIdx="0" presStyleCnt="2" custScaleY="76369" custLinFactNeighborX="-929" custLinFactNeighborY="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41540-4236-440D-913A-C68228C9A78D}" type="pres">
      <dgm:prSet presAssocID="{F36708B3-C352-463D-B4FE-5AFF37541257}" presName="spacing" presStyleCnt="0"/>
      <dgm:spPr/>
    </dgm:pt>
    <dgm:pt modelId="{7FDEB1D9-B462-41B5-B331-6AC81EF457DB}" type="pres">
      <dgm:prSet presAssocID="{D5F42F9E-C863-4F05-AA14-D59641B1ECD6}" presName="linNode" presStyleCnt="0"/>
      <dgm:spPr/>
    </dgm:pt>
    <dgm:pt modelId="{59A9463B-FA1A-4C9E-8314-3DEF0943CD65}" type="pres">
      <dgm:prSet presAssocID="{D5F42F9E-C863-4F05-AA14-D59641B1ECD6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0EB39-CC4B-4FA0-A0C7-71A3566A8FA1}" type="pres">
      <dgm:prSet presAssocID="{D5F42F9E-C863-4F05-AA14-D59641B1ECD6}" presName="childShp" presStyleLbl="bgAccFollowNode1" presStyleIdx="1" presStyleCnt="2" custScaleY="106668" custLinFactNeighborX="3125" custLinFactNeighborY="2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189579-FD53-4D4B-95F0-B95F82F17031}" type="presOf" srcId="{FCF14F16-D95E-43A7-8590-FCB208953DAE}" destId="{B0E0EB39-CC4B-4FA0-A0C7-71A3566A8FA1}" srcOrd="0" destOrd="1" presId="urn:microsoft.com/office/officeart/2005/8/layout/vList6"/>
    <dgm:cxn modelId="{EF4E24D5-EA2D-494F-A037-E4EDFC7487FA}" type="presOf" srcId="{D5F42F9E-C863-4F05-AA14-D59641B1ECD6}" destId="{59A9463B-FA1A-4C9E-8314-3DEF0943CD65}" srcOrd="0" destOrd="0" presId="urn:microsoft.com/office/officeart/2005/8/layout/vList6"/>
    <dgm:cxn modelId="{7618282D-45B4-4B36-967C-D40AA1C88DFF}" type="presOf" srcId="{8A99607C-092C-40BD-A200-D94B43A07E9F}" destId="{B0E0EB39-CC4B-4FA0-A0C7-71A3566A8FA1}" srcOrd="0" destOrd="2" presId="urn:microsoft.com/office/officeart/2005/8/layout/vList6"/>
    <dgm:cxn modelId="{A15A09C8-F254-404C-AF52-36DC8B3894F9}" srcId="{D5F42F9E-C863-4F05-AA14-D59641B1ECD6}" destId="{8A99607C-092C-40BD-A200-D94B43A07E9F}" srcOrd="2" destOrd="0" parTransId="{6A9FBEF7-684A-438E-851D-0A25B3C48C9F}" sibTransId="{36822A36-C8B4-4D39-8DC4-973D6B769A71}"/>
    <dgm:cxn modelId="{E595EE8B-2812-49E6-A0CF-7F32CF7EE87A}" srcId="{D5F42F9E-C863-4F05-AA14-D59641B1ECD6}" destId="{FCF14F16-D95E-43A7-8590-FCB208953DAE}" srcOrd="1" destOrd="0" parTransId="{1D1AB5A9-F787-43F2-BCB9-8BD4AFF86CA1}" sibTransId="{7F5E5775-7A93-4E0A-8851-EFA02676F2A2}"/>
    <dgm:cxn modelId="{8A2F0155-3FB5-4D25-8AF0-474B11D35222}" type="presOf" srcId="{E8D58AEC-BFA0-45BF-83CC-E01AD5E73778}" destId="{B0E0EB39-CC4B-4FA0-A0C7-71A3566A8FA1}" srcOrd="0" destOrd="0" presId="urn:microsoft.com/office/officeart/2005/8/layout/vList6"/>
    <dgm:cxn modelId="{69960314-A19A-4E2C-B387-CECD55B755F1}" srcId="{D5F42F9E-C863-4F05-AA14-D59641B1ECD6}" destId="{E8D58AEC-BFA0-45BF-83CC-E01AD5E73778}" srcOrd="0" destOrd="0" parTransId="{6B667CF4-1A56-4B96-BF72-7D12C2128BC3}" sibTransId="{FCA33407-3C86-4F2F-9DC1-8D7523858D7E}"/>
    <dgm:cxn modelId="{F55B9C0F-5F01-4FD8-9A04-9B1321BBD2AB}" srcId="{E53313D2-012C-40BA-BACD-BD4D506AF700}" destId="{D5F42F9E-C863-4F05-AA14-D59641B1ECD6}" srcOrd="1" destOrd="0" parTransId="{3473EAA6-CE33-42F2-B280-11A7A6CB2E87}" sibTransId="{ED839D02-0BD1-4E75-B290-22BD88A8E42B}"/>
    <dgm:cxn modelId="{BE44799F-16AD-4DDF-AD91-76E9AC3CACAF}" type="presOf" srcId="{9565B200-4F47-4BE5-8361-D2E1A8E89D4A}" destId="{648808E1-AF2A-4DE6-830E-8F5F165F3752}" srcOrd="0" destOrd="0" presId="urn:microsoft.com/office/officeart/2005/8/layout/vList6"/>
    <dgm:cxn modelId="{AE7E95C5-0331-4207-93C3-F05A2703A19F}" srcId="{D5F42F9E-C863-4F05-AA14-D59641B1ECD6}" destId="{1000DB1E-8721-497F-8700-AB8ED27B1FFC}" srcOrd="3" destOrd="0" parTransId="{E196BBD6-AB15-4BEB-A147-29A28C54CAC6}" sibTransId="{65189218-E359-41AA-B173-2C78F8E2B45E}"/>
    <dgm:cxn modelId="{4D7AC9A7-DB0D-40B3-9B97-B100AFC72D07}" srcId="{E53313D2-012C-40BA-BACD-BD4D506AF700}" destId="{93D3F6B0-B4BE-4231-BC85-1DF2B33F2659}" srcOrd="0" destOrd="0" parTransId="{C23FD93D-8709-4FCD-A30B-2306B1411CEC}" sibTransId="{F36708B3-C352-463D-B4FE-5AFF37541257}"/>
    <dgm:cxn modelId="{B3424A8D-7169-47FC-A320-642689C9342C}" type="presOf" srcId="{1000DB1E-8721-497F-8700-AB8ED27B1FFC}" destId="{B0E0EB39-CC4B-4FA0-A0C7-71A3566A8FA1}" srcOrd="0" destOrd="3" presId="urn:microsoft.com/office/officeart/2005/8/layout/vList6"/>
    <dgm:cxn modelId="{EC99EAC0-293F-45B7-B63A-FE4BDB46B45A}" type="presOf" srcId="{93D3F6B0-B4BE-4231-BC85-1DF2B33F2659}" destId="{4DD5CB7E-FAEE-4424-99CA-B400E513AF03}" srcOrd="0" destOrd="0" presId="urn:microsoft.com/office/officeart/2005/8/layout/vList6"/>
    <dgm:cxn modelId="{3EB76D61-2463-4F03-8A01-7F6CDC12E189}" type="presOf" srcId="{E53313D2-012C-40BA-BACD-BD4D506AF700}" destId="{860494F3-50F5-47CE-9CCD-FC92A5BCA943}" srcOrd="0" destOrd="0" presId="urn:microsoft.com/office/officeart/2005/8/layout/vList6"/>
    <dgm:cxn modelId="{4E306074-1550-4656-BBDF-30BA55B9D217}" srcId="{93D3F6B0-B4BE-4231-BC85-1DF2B33F2659}" destId="{85AC07E5-BC4E-48A0-BFC8-74FBF1314DCC}" srcOrd="1" destOrd="0" parTransId="{69BBD7EA-FE05-45FF-8306-9E53531D739C}" sibTransId="{77BA60D7-227B-4AB2-AC0F-4F95C939B9E2}"/>
    <dgm:cxn modelId="{0156BBB1-A157-443F-B123-57E27C9E5F5A}" type="presOf" srcId="{85AC07E5-BC4E-48A0-BFC8-74FBF1314DCC}" destId="{648808E1-AF2A-4DE6-830E-8F5F165F3752}" srcOrd="0" destOrd="1" presId="urn:microsoft.com/office/officeart/2005/8/layout/vList6"/>
    <dgm:cxn modelId="{2F3CAF7E-AC65-409B-8BEB-42D9365A7DA3}" srcId="{93D3F6B0-B4BE-4231-BC85-1DF2B33F2659}" destId="{9565B200-4F47-4BE5-8361-D2E1A8E89D4A}" srcOrd="0" destOrd="0" parTransId="{BC1D2BFC-6ACD-43BF-88E0-A9C3A802CC78}" sibTransId="{1AE661E7-AD06-428E-8192-169A230A8E43}"/>
    <dgm:cxn modelId="{EC4CF2A7-020B-4F4E-BBF0-7506406233A5}" type="presParOf" srcId="{860494F3-50F5-47CE-9CCD-FC92A5BCA943}" destId="{99B242AF-6CA6-4326-994A-485C4F5A991A}" srcOrd="0" destOrd="0" presId="urn:microsoft.com/office/officeart/2005/8/layout/vList6"/>
    <dgm:cxn modelId="{FE16252B-5D79-4CE8-9878-F27712255572}" type="presParOf" srcId="{99B242AF-6CA6-4326-994A-485C4F5A991A}" destId="{4DD5CB7E-FAEE-4424-99CA-B400E513AF03}" srcOrd="0" destOrd="0" presId="urn:microsoft.com/office/officeart/2005/8/layout/vList6"/>
    <dgm:cxn modelId="{8F83B3C0-B09A-4E37-BE22-29367741D78A}" type="presParOf" srcId="{99B242AF-6CA6-4326-994A-485C4F5A991A}" destId="{648808E1-AF2A-4DE6-830E-8F5F165F3752}" srcOrd="1" destOrd="0" presId="urn:microsoft.com/office/officeart/2005/8/layout/vList6"/>
    <dgm:cxn modelId="{6CF8CEF7-F587-4F30-857E-C414D562DA33}" type="presParOf" srcId="{860494F3-50F5-47CE-9CCD-FC92A5BCA943}" destId="{B0241540-4236-440D-913A-C68228C9A78D}" srcOrd="1" destOrd="0" presId="urn:microsoft.com/office/officeart/2005/8/layout/vList6"/>
    <dgm:cxn modelId="{5A17326A-5788-46AC-BCB6-66A13D363724}" type="presParOf" srcId="{860494F3-50F5-47CE-9CCD-FC92A5BCA943}" destId="{7FDEB1D9-B462-41B5-B331-6AC81EF457DB}" srcOrd="2" destOrd="0" presId="urn:microsoft.com/office/officeart/2005/8/layout/vList6"/>
    <dgm:cxn modelId="{DAC5A727-6425-439E-A073-3A11D93C2C33}" type="presParOf" srcId="{7FDEB1D9-B462-41B5-B331-6AC81EF457DB}" destId="{59A9463B-FA1A-4C9E-8314-3DEF0943CD65}" srcOrd="0" destOrd="0" presId="urn:microsoft.com/office/officeart/2005/8/layout/vList6"/>
    <dgm:cxn modelId="{929EA356-2040-42C8-83AD-B0113F140DBC}" type="presParOf" srcId="{7FDEB1D9-B462-41B5-B331-6AC81EF457DB}" destId="{B0E0EB39-CC4B-4FA0-A0C7-71A3566A8FA1}" srcOrd="1" destOrd="0" presId="urn:microsoft.com/office/officeart/2005/8/layout/vList6"/>
  </dgm:cxnLst>
  <dgm:bg>
    <a:noFill/>
  </dgm:bg>
  <dgm:whole>
    <a:ln w="38100">
      <a:solidFill>
        <a:schemeClr val="accent3"/>
      </a:solidFill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AE837D-C250-49CC-ACC3-B0C609C70DF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940CB6-9EC6-4D4D-8929-9F60CC9423B4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8800" dirty="0" smtClean="0">
              <a:solidFill>
                <a:schemeClr val="tx1"/>
              </a:solidFill>
              <a:latin typeface="NikoshLightBAN" pitchFamily="2" charset="0"/>
              <a:cs typeface="NikoshLightBAN" pitchFamily="2" charset="0"/>
            </a:rPr>
            <a:t>ধ</a:t>
          </a:r>
          <a:endParaRPr lang="en-US" sz="8800" dirty="0">
            <a:solidFill>
              <a:schemeClr val="tx1"/>
            </a:solidFill>
            <a:latin typeface="NikoshLightBAN" pitchFamily="2" charset="0"/>
            <a:cs typeface="NikoshLightBAN" pitchFamily="2" charset="0"/>
          </a:endParaRPr>
        </a:p>
      </dgm:t>
    </dgm:pt>
    <dgm:pt modelId="{3047CB09-2F83-4309-B41A-968C29934413}" type="parTrans" cxnId="{F7C08D8E-9FBA-40E1-A044-98C8CE53F9CC}">
      <dgm:prSet/>
      <dgm:spPr/>
      <dgm:t>
        <a:bodyPr/>
        <a:lstStyle/>
        <a:p>
          <a:endParaRPr lang="en-US"/>
        </a:p>
      </dgm:t>
    </dgm:pt>
    <dgm:pt modelId="{8A90B1C2-7F00-4D2B-853C-96CFC7E15584}" type="sibTrans" cxnId="{F7C08D8E-9FBA-40E1-A044-98C8CE53F9CC}">
      <dgm:prSet/>
      <dgm:spPr/>
      <dgm:t>
        <a:bodyPr/>
        <a:lstStyle/>
        <a:p>
          <a:endParaRPr lang="en-US"/>
        </a:p>
      </dgm:t>
    </dgm:pt>
    <dgm:pt modelId="{AEEDF05C-9C3D-444C-B975-2AC46640B4EF}">
      <dgm:prSet phldrT="[Text]" custT="1"/>
      <dgm:spPr>
        <a:solidFill>
          <a:schemeClr val="bg2">
            <a:lumMod val="50000"/>
          </a:schemeClr>
        </a:solidFill>
        <a:ln>
          <a:solidFill>
            <a:srgbClr val="00B0F0"/>
          </a:solidFill>
        </a:ln>
      </dgm:spPr>
      <dgm:t>
        <a:bodyPr/>
        <a:lstStyle/>
        <a:p>
          <a:r>
            <a:rPr lang="bn-BD" sz="8800" dirty="0" smtClean="0">
              <a:solidFill>
                <a:srgbClr val="00B0F0"/>
              </a:solidFill>
              <a:latin typeface="NikoshLightBAN" pitchFamily="2" charset="0"/>
              <a:cs typeface="NikoshLightBAN" pitchFamily="2" charset="0"/>
            </a:rPr>
            <a:t>ন্য</a:t>
          </a:r>
          <a:endParaRPr lang="en-US" sz="8800" dirty="0">
            <a:solidFill>
              <a:srgbClr val="00B0F0"/>
            </a:solidFill>
            <a:latin typeface="NikoshLightBAN" pitchFamily="2" charset="0"/>
            <a:cs typeface="NikoshLightBAN" pitchFamily="2" charset="0"/>
          </a:endParaRPr>
        </a:p>
      </dgm:t>
    </dgm:pt>
    <dgm:pt modelId="{DFA29E4B-DD11-4907-B65C-41D856EC6E7F}" type="parTrans" cxnId="{E0911378-52ED-42B3-BFB3-52AE9F44A683}">
      <dgm:prSet/>
      <dgm:spPr/>
      <dgm:t>
        <a:bodyPr/>
        <a:lstStyle/>
        <a:p>
          <a:endParaRPr lang="en-US"/>
        </a:p>
      </dgm:t>
    </dgm:pt>
    <dgm:pt modelId="{4456F622-8CB9-40C3-BB97-6FAE09665887}" type="sibTrans" cxnId="{E0911378-52ED-42B3-BFB3-52AE9F44A683}">
      <dgm:prSet/>
      <dgm:spPr/>
      <dgm:t>
        <a:bodyPr/>
        <a:lstStyle/>
        <a:p>
          <a:endParaRPr lang="en-US"/>
        </a:p>
      </dgm:t>
    </dgm:pt>
    <dgm:pt modelId="{9925077D-1FEB-4EF8-8F5E-C6D30D643DBF}">
      <dgm:prSet phldrT="[Text]" custT="1"/>
      <dgm:spPr>
        <a:solidFill>
          <a:schemeClr val="accent2">
            <a:lumMod val="50000"/>
          </a:schemeClr>
        </a:solidFill>
        <a:ln>
          <a:solidFill>
            <a:srgbClr val="FFFF00"/>
          </a:solidFill>
        </a:ln>
      </dgm:spPr>
      <dgm:t>
        <a:bodyPr/>
        <a:lstStyle/>
        <a:p>
          <a:r>
            <a:rPr lang="bn-BD" sz="8800" dirty="0" smtClean="0">
              <a:solidFill>
                <a:srgbClr val="FFC000"/>
              </a:solidFill>
              <a:latin typeface="NikoshLightBAN" pitchFamily="2" charset="0"/>
              <a:cs typeface="NikoshLightBAN" pitchFamily="2" charset="0"/>
            </a:rPr>
            <a:t>বা</a:t>
          </a:r>
          <a:endParaRPr lang="en-US" sz="8800" dirty="0">
            <a:solidFill>
              <a:srgbClr val="FFC000"/>
            </a:solidFill>
            <a:latin typeface="NikoshLightBAN" pitchFamily="2" charset="0"/>
            <a:cs typeface="NikoshLightBAN" pitchFamily="2" charset="0"/>
          </a:endParaRPr>
        </a:p>
      </dgm:t>
    </dgm:pt>
    <dgm:pt modelId="{9D1E1E28-D69E-4F2D-A4A1-ED44A1AFAB24}" type="parTrans" cxnId="{FD91350B-9C70-4550-AEE6-4659E072A307}">
      <dgm:prSet/>
      <dgm:spPr/>
      <dgm:t>
        <a:bodyPr/>
        <a:lstStyle/>
        <a:p>
          <a:endParaRPr lang="en-US"/>
        </a:p>
      </dgm:t>
    </dgm:pt>
    <dgm:pt modelId="{1CA62C13-0E4C-47A8-8D23-B6C1D2A48D3D}" type="sibTrans" cxnId="{FD91350B-9C70-4550-AEE6-4659E072A307}">
      <dgm:prSet/>
      <dgm:spPr/>
      <dgm:t>
        <a:bodyPr/>
        <a:lstStyle/>
        <a:p>
          <a:endParaRPr lang="en-US"/>
        </a:p>
      </dgm:t>
    </dgm:pt>
    <dgm:pt modelId="{6247424C-2ABB-4F93-9C8F-7C3ED480497D}">
      <dgm:prSet phldrT="[Text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r>
            <a:rPr lang="bn-BD" sz="8800" dirty="0" smtClean="0">
              <a:solidFill>
                <a:srgbClr val="FF0000"/>
              </a:solidFill>
              <a:latin typeface="NikoshLightBAN" pitchFamily="2" charset="0"/>
              <a:cs typeface="NikoshLightBAN" pitchFamily="2" charset="0"/>
            </a:rPr>
            <a:t>দ</a:t>
          </a:r>
          <a:endParaRPr lang="en-US" sz="8800" dirty="0">
            <a:solidFill>
              <a:srgbClr val="FF0000"/>
            </a:solidFill>
            <a:latin typeface="NikoshLightBAN" pitchFamily="2" charset="0"/>
            <a:cs typeface="NikoshLightBAN" pitchFamily="2" charset="0"/>
          </a:endParaRPr>
        </a:p>
      </dgm:t>
    </dgm:pt>
    <dgm:pt modelId="{80564C19-BD8F-4C9F-8C59-3AEF5108212F}" type="sibTrans" cxnId="{6C6D8EBC-9D1F-4D65-8481-8A3BE3CFFAB3}">
      <dgm:prSet/>
      <dgm:spPr/>
      <dgm:t>
        <a:bodyPr/>
        <a:lstStyle/>
        <a:p>
          <a:endParaRPr lang="en-US"/>
        </a:p>
      </dgm:t>
    </dgm:pt>
    <dgm:pt modelId="{68546441-09F4-4646-88C2-A9F42CA1C109}" type="parTrans" cxnId="{6C6D8EBC-9D1F-4D65-8481-8A3BE3CFFAB3}">
      <dgm:prSet/>
      <dgm:spPr/>
      <dgm:t>
        <a:bodyPr/>
        <a:lstStyle/>
        <a:p>
          <a:endParaRPr lang="en-US"/>
        </a:p>
      </dgm:t>
    </dgm:pt>
    <dgm:pt modelId="{F9D349DA-EB13-4DCF-B4C6-FCEFA35833E9}" type="pres">
      <dgm:prSet presAssocID="{07AE837D-C250-49CC-ACC3-B0C609C70DF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6FEFE1-3D9A-4188-86ED-DAD38C1FEECD}" type="pres">
      <dgm:prSet presAssocID="{07AE837D-C250-49CC-ACC3-B0C609C70DFB}" presName="comp1" presStyleCnt="0"/>
      <dgm:spPr/>
    </dgm:pt>
    <dgm:pt modelId="{CAB06E38-997B-451D-A8F5-647761B50B85}" type="pres">
      <dgm:prSet presAssocID="{07AE837D-C250-49CC-ACC3-B0C609C70DFB}" presName="circle1" presStyleLbl="node1" presStyleIdx="0" presStyleCnt="4"/>
      <dgm:spPr/>
      <dgm:t>
        <a:bodyPr/>
        <a:lstStyle/>
        <a:p>
          <a:endParaRPr lang="en-US"/>
        </a:p>
      </dgm:t>
    </dgm:pt>
    <dgm:pt modelId="{5D0397EE-0A03-4854-99D3-6E388C021531}" type="pres">
      <dgm:prSet presAssocID="{07AE837D-C250-49CC-ACC3-B0C609C70DFB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DFE1DF-B644-460C-862C-24090E37CE82}" type="pres">
      <dgm:prSet presAssocID="{07AE837D-C250-49CC-ACC3-B0C609C70DFB}" presName="comp2" presStyleCnt="0"/>
      <dgm:spPr/>
    </dgm:pt>
    <dgm:pt modelId="{DD962699-FFC5-44C9-8734-9188DD1F95D2}" type="pres">
      <dgm:prSet presAssocID="{07AE837D-C250-49CC-ACC3-B0C609C70DFB}" presName="circle2" presStyleLbl="node1" presStyleIdx="1" presStyleCnt="4"/>
      <dgm:spPr/>
      <dgm:t>
        <a:bodyPr/>
        <a:lstStyle/>
        <a:p>
          <a:endParaRPr lang="en-US"/>
        </a:p>
      </dgm:t>
    </dgm:pt>
    <dgm:pt modelId="{E387FDB3-E175-4E17-95D3-7EA772399A0F}" type="pres">
      <dgm:prSet presAssocID="{07AE837D-C250-49CC-ACC3-B0C609C70DFB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CE5736-0678-4F30-A80C-5221D5160930}" type="pres">
      <dgm:prSet presAssocID="{07AE837D-C250-49CC-ACC3-B0C609C70DFB}" presName="comp3" presStyleCnt="0"/>
      <dgm:spPr/>
    </dgm:pt>
    <dgm:pt modelId="{E65B4AE7-9EC2-4FD1-BF6E-AD5E49CF2D0E}" type="pres">
      <dgm:prSet presAssocID="{07AE837D-C250-49CC-ACC3-B0C609C70DFB}" presName="circle3" presStyleLbl="node1" presStyleIdx="2" presStyleCnt="4" custLinFactNeighborY="1042"/>
      <dgm:spPr/>
      <dgm:t>
        <a:bodyPr/>
        <a:lstStyle/>
        <a:p>
          <a:endParaRPr lang="en-US"/>
        </a:p>
      </dgm:t>
    </dgm:pt>
    <dgm:pt modelId="{8294F551-7C64-4774-A10A-17290E403F1D}" type="pres">
      <dgm:prSet presAssocID="{07AE837D-C250-49CC-ACC3-B0C609C70DFB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78667A-F8E8-4062-A2FD-7899B2600543}" type="pres">
      <dgm:prSet presAssocID="{07AE837D-C250-49CC-ACC3-B0C609C70DFB}" presName="comp4" presStyleCnt="0"/>
      <dgm:spPr/>
    </dgm:pt>
    <dgm:pt modelId="{42B5398D-5614-444F-B65C-5F9F6CD98A5B}" type="pres">
      <dgm:prSet presAssocID="{07AE837D-C250-49CC-ACC3-B0C609C70DFB}" presName="circle4" presStyleLbl="node1" presStyleIdx="3" presStyleCnt="4"/>
      <dgm:spPr/>
      <dgm:t>
        <a:bodyPr/>
        <a:lstStyle/>
        <a:p>
          <a:endParaRPr lang="en-US"/>
        </a:p>
      </dgm:t>
    </dgm:pt>
    <dgm:pt modelId="{C6DB55AE-41FA-4F5E-984C-B4F275D1B5EE}" type="pres">
      <dgm:prSet presAssocID="{07AE837D-C250-49CC-ACC3-B0C609C70DFB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91350B-9C70-4550-AEE6-4659E072A307}" srcId="{07AE837D-C250-49CC-ACC3-B0C609C70DFB}" destId="{9925077D-1FEB-4EF8-8F5E-C6D30D643DBF}" srcOrd="2" destOrd="0" parTransId="{9D1E1E28-D69E-4F2D-A4A1-ED44A1AFAB24}" sibTransId="{1CA62C13-0E4C-47A8-8D23-B6C1D2A48D3D}"/>
    <dgm:cxn modelId="{6C6D8EBC-9D1F-4D65-8481-8A3BE3CFFAB3}" srcId="{07AE837D-C250-49CC-ACC3-B0C609C70DFB}" destId="{6247424C-2ABB-4F93-9C8F-7C3ED480497D}" srcOrd="3" destOrd="0" parTransId="{68546441-09F4-4646-88C2-A9F42CA1C109}" sibTransId="{80564C19-BD8F-4C9F-8C59-3AEF5108212F}"/>
    <dgm:cxn modelId="{68E67BE7-2FAE-436F-8EF2-CB790972DA3A}" type="presOf" srcId="{51940CB6-9EC6-4D4D-8929-9F60CC9423B4}" destId="{5D0397EE-0A03-4854-99D3-6E388C021531}" srcOrd="1" destOrd="0" presId="urn:microsoft.com/office/officeart/2005/8/layout/venn2"/>
    <dgm:cxn modelId="{765B711F-6698-443E-AE14-0BD0C31901CD}" type="presOf" srcId="{07AE837D-C250-49CC-ACC3-B0C609C70DFB}" destId="{F9D349DA-EB13-4DCF-B4C6-FCEFA35833E9}" srcOrd="0" destOrd="0" presId="urn:microsoft.com/office/officeart/2005/8/layout/venn2"/>
    <dgm:cxn modelId="{75DCF4FE-292B-46BC-BC0C-FFAA2B52B7C7}" type="presOf" srcId="{6247424C-2ABB-4F93-9C8F-7C3ED480497D}" destId="{C6DB55AE-41FA-4F5E-984C-B4F275D1B5EE}" srcOrd="1" destOrd="0" presId="urn:microsoft.com/office/officeart/2005/8/layout/venn2"/>
    <dgm:cxn modelId="{D5ACB5F0-5977-4E46-89E1-4047D77E83CA}" type="presOf" srcId="{AEEDF05C-9C3D-444C-B975-2AC46640B4EF}" destId="{E387FDB3-E175-4E17-95D3-7EA772399A0F}" srcOrd="1" destOrd="0" presId="urn:microsoft.com/office/officeart/2005/8/layout/venn2"/>
    <dgm:cxn modelId="{E0911378-52ED-42B3-BFB3-52AE9F44A683}" srcId="{07AE837D-C250-49CC-ACC3-B0C609C70DFB}" destId="{AEEDF05C-9C3D-444C-B975-2AC46640B4EF}" srcOrd="1" destOrd="0" parTransId="{DFA29E4B-DD11-4907-B65C-41D856EC6E7F}" sibTransId="{4456F622-8CB9-40C3-BB97-6FAE09665887}"/>
    <dgm:cxn modelId="{A385F8CA-B532-41C7-9A57-4BFFC9DA2B76}" type="presOf" srcId="{AEEDF05C-9C3D-444C-B975-2AC46640B4EF}" destId="{DD962699-FFC5-44C9-8734-9188DD1F95D2}" srcOrd="0" destOrd="0" presId="urn:microsoft.com/office/officeart/2005/8/layout/venn2"/>
    <dgm:cxn modelId="{F7C08D8E-9FBA-40E1-A044-98C8CE53F9CC}" srcId="{07AE837D-C250-49CC-ACC3-B0C609C70DFB}" destId="{51940CB6-9EC6-4D4D-8929-9F60CC9423B4}" srcOrd="0" destOrd="0" parTransId="{3047CB09-2F83-4309-B41A-968C29934413}" sibTransId="{8A90B1C2-7F00-4D2B-853C-96CFC7E15584}"/>
    <dgm:cxn modelId="{1DDA5D04-DC60-4E84-B032-6664D9FB0EEF}" type="presOf" srcId="{51940CB6-9EC6-4D4D-8929-9F60CC9423B4}" destId="{CAB06E38-997B-451D-A8F5-647761B50B85}" srcOrd="0" destOrd="0" presId="urn:microsoft.com/office/officeart/2005/8/layout/venn2"/>
    <dgm:cxn modelId="{859496B9-EB89-4673-8597-C3909B521509}" type="presOf" srcId="{9925077D-1FEB-4EF8-8F5E-C6D30D643DBF}" destId="{8294F551-7C64-4774-A10A-17290E403F1D}" srcOrd="1" destOrd="0" presId="urn:microsoft.com/office/officeart/2005/8/layout/venn2"/>
    <dgm:cxn modelId="{20CEDFC1-05E4-4DE8-BEB6-23E98505432D}" type="presOf" srcId="{6247424C-2ABB-4F93-9C8F-7C3ED480497D}" destId="{42B5398D-5614-444F-B65C-5F9F6CD98A5B}" srcOrd="0" destOrd="0" presId="urn:microsoft.com/office/officeart/2005/8/layout/venn2"/>
    <dgm:cxn modelId="{487C7BF8-5EA9-4CA3-8803-418668615DA2}" type="presOf" srcId="{9925077D-1FEB-4EF8-8F5E-C6D30D643DBF}" destId="{E65B4AE7-9EC2-4FD1-BF6E-AD5E49CF2D0E}" srcOrd="0" destOrd="0" presId="urn:microsoft.com/office/officeart/2005/8/layout/venn2"/>
    <dgm:cxn modelId="{BB321849-A495-4CF2-9E59-3A4E4FC990DA}" type="presParOf" srcId="{F9D349DA-EB13-4DCF-B4C6-FCEFA35833E9}" destId="{786FEFE1-3D9A-4188-86ED-DAD38C1FEECD}" srcOrd="0" destOrd="0" presId="urn:microsoft.com/office/officeart/2005/8/layout/venn2"/>
    <dgm:cxn modelId="{D73FE4F7-2FE1-494A-BAB9-E2F049B63659}" type="presParOf" srcId="{786FEFE1-3D9A-4188-86ED-DAD38C1FEECD}" destId="{CAB06E38-997B-451D-A8F5-647761B50B85}" srcOrd="0" destOrd="0" presId="urn:microsoft.com/office/officeart/2005/8/layout/venn2"/>
    <dgm:cxn modelId="{977C0346-09C6-44D4-8D71-2576B1882382}" type="presParOf" srcId="{786FEFE1-3D9A-4188-86ED-DAD38C1FEECD}" destId="{5D0397EE-0A03-4854-99D3-6E388C021531}" srcOrd="1" destOrd="0" presId="urn:microsoft.com/office/officeart/2005/8/layout/venn2"/>
    <dgm:cxn modelId="{3A2639D9-F966-41DF-87DA-E6D10FD391DE}" type="presParOf" srcId="{F9D349DA-EB13-4DCF-B4C6-FCEFA35833E9}" destId="{FFDFE1DF-B644-460C-862C-24090E37CE82}" srcOrd="1" destOrd="0" presId="urn:microsoft.com/office/officeart/2005/8/layout/venn2"/>
    <dgm:cxn modelId="{49744870-5C2C-400D-A642-1415E09E28E6}" type="presParOf" srcId="{FFDFE1DF-B644-460C-862C-24090E37CE82}" destId="{DD962699-FFC5-44C9-8734-9188DD1F95D2}" srcOrd="0" destOrd="0" presId="urn:microsoft.com/office/officeart/2005/8/layout/venn2"/>
    <dgm:cxn modelId="{50596174-581E-4C32-AADE-8DB5646DB13C}" type="presParOf" srcId="{FFDFE1DF-B644-460C-862C-24090E37CE82}" destId="{E387FDB3-E175-4E17-95D3-7EA772399A0F}" srcOrd="1" destOrd="0" presId="urn:microsoft.com/office/officeart/2005/8/layout/venn2"/>
    <dgm:cxn modelId="{EBE6CE7F-5856-47F8-B383-769510FFFC90}" type="presParOf" srcId="{F9D349DA-EB13-4DCF-B4C6-FCEFA35833E9}" destId="{38CE5736-0678-4F30-A80C-5221D5160930}" srcOrd="2" destOrd="0" presId="urn:microsoft.com/office/officeart/2005/8/layout/venn2"/>
    <dgm:cxn modelId="{23D6FACE-3B59-4C10-AF0E-58A617DEF98A}" type="presParOf" srcId="{38CE5736-0678-4F30-A80C-5221D5160930}" destId="{E65B4AE7-9EC2-4FD1-BF6E-AD5E49CF2D0E}" srcOrd="0" destOrd="0" presId="urn:microsoft.com/office/officeart/2005/8/layout/venn2"/>
    <dgm:cxn modelId="{5006F36E-52B4-45EF-9F6E-34632F7A8AF6}" type="presParOf" srcId="{38CE5736-0678-4F30-A80C-5221D5160930}" destId="{8294F551-7C64-4774-A10A-17290E403F1D}" srcOrd="1" destOrd="0" presId="urn:microsoft.com/office/officeart/2005/8/layout/venn2"/>
    <dgm:cxn modelId="{F2C2B000-F21D-48D3-8AB2-7BC8D663CFBA}" type="presParOf" srcId="{F9D349DA-EB13-4DCF-B4C6-FCEFA35833E9}" destId="{3278667A-F8E8-4062-A2FD-7899B2600543}" srcOrd="3" destOrd="0" presId="urn:microsoft.com/office/officeart/2005/8/layout/venn2"/>
    <dgm:cxn modelId="{0623E924-9A66-40E6-9E5A-6645C8E7204C}" type="presParOf" srcId="{3278667A-F8E8-4062-A2FD-7899B2600543}" destId="{42B5398D-5614-444F-B65C-5F9F6CD98A5B}" srcOrd="0" destOrd="0" presId="urn:microsoft.com/office/officeart/2005/8/layout/venn2"/>
    <dgm:cxn modelId="{B58737A8-5989-4885-B037-06A35AD6D108}" type="presParOf" srcId="{3278667A-F8E8-4062-A2FD-7899B2600543}" destId="{C6DB55AE-41FA-4F5E-984C-B4F275D1B5EE}" srcOrd="1" destOrd="0" presId="urn:microsoft.com/office/officeart/2005/8/layout/venn2"/>
  </dgm:cxnLst>
  <dgm:bg>
    <a:blipFill>
      <a:blip xmlns:r="http://schemas.openxmlformats.org/officeDocument/2006/relationships" r:embed="rId1"/>
      <a:tile tx="0" ty="0" sx="100000" sy="100000" flip="none" algn="tl"/>
    </a:blip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AA1AC-ADAE-43AF-98B0-29DB72871421}" type="datetimeFigureOut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E0956-8E39-47E1-9845-EA5CD1FF09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rved Down Ribbon 5"/>
          <p:cNvSpPr/>
          <p:nvPr/>
        </p:nvSpPr>
        <p:spPr>
          <a:xfrm>
            <a:off x="42204" y="457200"/>
            <a:ext cx="8991600" cy="1219200"/>
          </a:xfrm>
          <a:prstGeom prst="ellipseRibbon">
            <a:avLst>
              <a:gd name="adj1" fmla="val 43462"/>
              <a:gd name="adj2" fmla="val 46481"/>
              <a:gd name="adj3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838200" y="1752600"/>
            <a:ext cx="7010400" cy="40386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990600" y="1800664"/>
            <a:ext cx="6781800" cy="3990536"/>
            <a:chOff x="990600" y="1800664"/>
            <a:chExt cx="6781800" cy="3990536"/>
          </a:xfrm>
        </p:grpSpPr>
        <p:pic>
          <p:nvPicPr>
            <p:cNvPr id="9" name="Picture 8" descr="Animated_Bird_Wallpap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1800664"/>
              <a:ext cx="4191000" cy="39624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Picture 4" descr="Math-03-jun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3200" y="1828800"/>
              <a:ext cx="1219200" cy="39624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7" name="Picture 6" descr="Math-03-jun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1828800"/>
              <a:ext cx="1219200" cy="3884706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ellipseRibbon">
            <a:avLst>
              <a:gd name="adj1" fmla="val 31330"/>
              <a:gd name="adj2" fmla="val 41453"/>
              <a:gd name="adj3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3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467600" cy="4724400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মোহাঃ মার্শাল</a:t>
            </a:r>
          </a:p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প্রধান শিক্ষক </a:t>
            </a:r>
            <a:endParaRPr lang="en-US" sz="39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নামোশংকরবাটী উচ্চ বিদ্যালয়, </a:t>
            </a:r>
          </a:p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ডাকঘর- নামোশংকরবাটী</a:t>
            </a:r>
          </a:p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উপজেলা- চাঁপাই</a:t>
            </a:r>
            <a:r>
              <a:rPr lang="en-US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নবাবগঞ্জ</a:t>
            </a:r>
            <a:r>
              <a:rPr lang="en-US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সদর</a:t>
            </a:r>
          </a:p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জেলা-চাঁপাই</a:t>
            </a:r>
            <a:r>
              <a:rPr lang="en-US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নবাবগঞ্জ</a:t>
            </a:r>
            <a:r>
              <a:rPr lang="en-US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9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9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মোবাইল নং- ০১৭১০৯৬৮৭৫১</a:t>
            </a:r>
            <a:endParaRPr lang="en-US" sz="39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39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Snapshot_20131208.jpg"/>
          <p:cNvPicPr>
            <a:picLocks noChangeAspect="1"/>
          </p:cNvPicPr>
          <p:nvPr/>
        </p:nvPicPr>
        <p:blipFill>
          <a:blip r:embed="rId2">
            <a:lum bright="10000" contrast="-10000"/>
          </a:blip>
          <a:stretch>
            <a:fillRect/>
          </a:stretch>
        </p:blipFill>
        <p:spPr>
          <a:xfrm>
            <a:off x="5771272" y="1696328"/>
            <a:ext cx="2493242" cy="251460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7467600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বিষয়- জীববিজ্ঞান</a:t>
            </a:r>
          </a:p>
          <a:p>
            <a:pPr algn="ctr"/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শ্রেনী- নবম</a:t>
            </a:r>
            <a:endParaRPr lang="en-US" sz="48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অধ্যায়-২য়</a:t>
            </a:r>
          </a:p>
          <a:p>
            <a:pPr algn="ctr"/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 </a:t>
            </a:r>
            <a:r>
              <a:rPr lang="en-US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 মিঃ</a:t>
            </a:r>
          </a:p>
          <a:p>
            <a:pPr algn="ctr"/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তারিখ- ১</a:t>
            </a:r>
            <a:r>
              <a:rPr lang="en-US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/১২/২০১৩ইং</a:t>
            </a:r>
          </a:p>
        </p:txBody>
      </p:sp>
      <p:sp>
        <p:nvSpPr>
          <p:cNvPr id="5" name="Horizontal Scroll 4"/>
          <p:cNvSpPr/>
          <p:nvPr/>
        </p:nvSpPr>
        <p:spPr>
          <a:xfrm>
            <a:off x="990600" y="381000"/>
            <a:ext cx="7315200" cy="1338072"/>
          </a:xfrm>
          <a:prstGeom prst="horizontalScroll">
            <a:avLst>
              <a:gd name="adj" fmla="val 113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bn-BD" sz="2800" b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144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48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চিত্রগুলি লক্ষ্য কর</a:t>
            </a:r>
            <a:endParaRPr lang="en-US" sz="48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496580"/>
            <a:ext cx="17526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চিত্র- অ্যামিবা</a:t>
            </a:r>
            <a:endParaRPr lang="en-US" sz="2800" dirty="0">
              <a:solidFill>
                <a:srgbClr val="00206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1474" y="5454752"/>
            <a:ext cx="205740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চিত্র-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ব্যাকটেরিয়া</a:t>
            </a:r>
            <a:r>
              <a:rPr lang="bn-BD" sz="2800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 </a:t>
            </a:r>
            <a:endParaRPr lang="en-US" sz="2800" dirty="0">
              <a:solidFill>
                <a:srgbClr val="00206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90211" y="5500340"/>
            <a:ext cx="17526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চিত্র-মানুষ</a:t>
            </a:r>
            <a:endParaRPr lang="en-US" sz="3200" dirty="0">
              <a:solidFill>
                <a:srgbClr val="002060"/>
              </a:solidFill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11" name="Picture 10" descr="fascicle1317596959739.jpg"/>
          <p:cNvPicPr>
            <a:picLocks noChangeAspect="1"/>
          </p:cNvPicPr>
          <p:nvPr/>
        </p:nvPicPr>
        <p:blipFill>
          <a:blip r:embed="rId2"/>
          <a:srcRect r="68157"/>
          <a:stretch>
            <a:fillRect/>
          </a:stretch>
        </p:blipFill>
        <p:spPr>
          <a:xfrm>
            <a:off x="6129996" y="1626326"/>
            <a:ext cx="2514600" cy="3555274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8136" y="1600200"/>
            <a:ext cx="2970695" cy="358140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1693" y="1581420"/>
            <a:ext cx="2971800" cy="364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vel 4"/>
          <p:cNvSpPr/>
          <p:nvPr/>
        </p:nvSpPr>
        <p:spPr>
          <a:xfrm>
            <a:off x="228600" y="1295400"/>
            <a:ext cx="8686800" cy="4114800"/>
          </a:xfrm>
          <a:prstGeom prst="bevel">
            <a:avLst>
              <a:gd name="adj" fmla="val 22481"/>
            </a:avLst>
          </a:prstGeom>
          <a:blipFill>
            <a:blip r:embed="rId2">
              <a:lum bright="40000" contrast="10000"/>
            </a:blip>
            <a:tile tx="0" ty="0" sx="100000" sy="100000" flip="none" algn="tl"/>
          </a:blip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11800" b="1" spc="50" dirty="0">
              <a:ln w="11430">
                <a:solidFill>
                  <a:srgbClr val="FF0000"/>
                </a:solidFill>
              </a:ln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447800" y="2717074"/>
            <a:ext cx="6248400" cy="12954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spc="50" dirty="0" smtClean="0">
                <a:ln w="11430">
                  <a:solidFill>
                    <a:srgbClr val="FF0000"/>
                  </a:solidFill>
                </a:ln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জীবকোষ ও টিসু</a:t>
            </a:r>
            <a:endParaRPr lang="en-US" sz="71400" b="1" spc="50" dirty="0">
              <a:ln w="11430">
                <a:solidFill>
                  <a:srgbClr val="FF0000"/>
                </a:solidFill>
              </a:ln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ata 4"/>
          <p:cNvSpPr/>
          <p:nvPr/>
        </p:nvSpPr>
        <p:spPr>
          <a:xfrm>
            <a:off x="1066800" y="381000"/>
            <a:ext cx="6934200" cy="1524000"/>
          </a:xfrm>
          <a:prstGeom prst="flowChartInputOutp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200400"/>
            <a:ext cx="61722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কোষ কী বলতে পারবে।</a:t>
            </a:r>
            <a:endParaRPr lang="en-US" sz="4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168914"/>
            <a:ext cx="8001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উদ্ভিদ ও প্রাণী কোষ পৃথক করতে পারবে।</a:t>
            </a:r>
            <a:endParaRPr lang="en-US" sz="40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684" y="5133388"/>
            <a:ext cx="8599715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ও প্রাণী টিসুর প্রকার</a:t>
            </a:r>
            <a:r>
              <a:rPr lang="en-US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ভেদ বর্ণনা করতে পারবে।</a:t>
            </a:r>
            <a:endParaRPr lang="en-US" sz="40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 গুলো লক্ষ্য কর-</a:t>
            </a:r>
            <a:endParaRPr lang="en-US" sz="5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791200"/>
            <a:ext cx="41910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টিসু</a:t>
            </a:r>
            <a:endParaRPr lang="en-US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4267201" cy="4225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2240" t="-625" r="-3425" b="3950"/>
          <a:stretch>
            <a:fillRect/>
          </a:stretch>
        </p:blipFill>
        <p:spPr bwMode="auto">
          <a:xfrm>
            <a:off x="4648200" y="1563189"/>
            <a:ext cx="4038600" cy="4114800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Alternate Process 8"/>
          <p:cNvSpPr/>
          <p:nvPr/>
        </p:nvSpPr>
        <p:spPr>
          <a:xfrm>
            <a:off x="5257800" y="6355280"/>
            <a:ext cx="2971800" cy="2286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Alternate Process 10"/>
          <p:cNvSpPr/>
          <p:nvPr/>
        </p:nvSpPr>
        <p:spPr>
          <a:xfrm>
            <a:off x="609600" y="4724400"/>
            <a:ext cx="1981200" cy="2286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Alternate Process 11"/>
          <p:cNvSpPr/>
          <p:nvPr/>
        </p:nvSpPr>
        <p:spPr>
          <a:xfrm>
            <a:off x="3657602" y="4929839"/>
            <a:ext cx="1685958" cy="25176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Alternate Process 12"/>
          <p:cNvSpPr/>
          <p:nvPr/>
        </p:nvSpPr>
        <p:spPr>
          <a:xfrm rot="9521797">
            <a:off x="6846133" y="4488659"/>
            <a:ext cx="1685958" cy="251761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 t="21317"/>
          <a:stretch>
            <a:fillRect/>
          </a:stretch>
        </p:blipFill>
        <p:spPr bwMode="auto">
          <a:xfrm>
            <a:off x="304800" y="1524000"/>
            <a:ext cx="8458200" cy="472440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20" name="Flowchart: Alternate Process 19"/>
          <p:cNvSpPr/>
          <p:nvPr/>
        </p:nvSpPr>
        <p:spPr>
          <a:xfrm>
            <a:off x="583474" y="4822370"/>
            <a:ext cx="2133600" cy="6858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প্যারেনকাইম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3326674" y="4898570"/>
            <a:ext cx="2133600" cy="6858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ক্লোরেনকাইমা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6298474" y="4822370"/>
            <a:ext cx="2133600" cy="7620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স্কেরেনকাইমা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Plaque 31"/>
          <p:cNvSpPr/>
          <p:nvPr/>
        </p:nvSpPr>
        <p:spPr>
          <a:xfrm>
            <a:off x="2133600" y="228600"/>
            <a:ext cx="5181600" cy="1066800"/>
          </a:xfrm>
          <a:prstGeom prst="plaque">
            <a:avLst>
              <a:gd name="adj" fmla="val 30137"/>
            </a:avLst>
          </a:prstGeom>
          <a:blipFill>
            <a:blip r:embed="rId4"/>
            <a:tile tx="0" ty="0" sx="100000" sy="100000" flip="none" algn="tl"/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 সরল টিসু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33400" y="228600"/>
            <a:ext cx="8153400" cy="609600"/>
          </a:xfrm>
          <a:prstGeom prst="roundRect">
            <a:avLst>
              <a:gd name="adj" fmla="val 47576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জটিল টিসু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2133600" y="5943600"/>
            <a:ext cx="4724400" cy="6096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জাইলেম ও  ফ্লোয়েম টিসু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l="4301" t="9231" r="4301" b="4883"/>
          <a:stretch>
            <a:fillRect/>
          </a:stretch>
        </p:blipFill>
        <p:spPr bwMode="auto">
          <a:xfrm>
            <a:off x="1676400" y="978932"/>
            <a:ext cx="5562600" cy="4800600"/>
          </a:xfrm>
          <a:prstGeom prst="rect">
            <a:avLst/>
          </a:prstGeom>
          <a:solidFill>
            <a:srgbClr val="00B0F0"/>
          </a:solidFill>
          <a:ln w="5715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953000" y="2819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746863" y="1331016"/>
            <a:ext cx="3034937" cy="3167071"/>
            <a:chOff x="3696789" y="1383268"/>
            <a:chExt cx="3034937" cy="3167071"/>
          </a:xfrm>
        </p:grpSpPr>
        <p:sp>
          <p:nvSpPr>
            <p:cNvPr id="9" name="TextBox 8"/>
            <p:cNvSpPr txBox="1"/>
            <p:nvPr/>
          </p:nvSpPr>
          <p:spPr>
            <a:xfrm>
              <a:off x="4750526" y="3719342"/>
              <a:ext cx="1981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ফ্লোয়েম প্যারেনকাইমা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696789" y="1383268"/>
              <a:ext cx="2856411" cy="1948654"/>
              <a:chOff x="3696789" y="1383268"/>
              <a:chExt cx="2856411" cy="1948654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800600" y="1383268"/>
                <a:ext cx="1752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সিভপ্লেট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787537" y="2870257"/>
                <a:ext cx="1524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সঙ্গীকোষ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76800" y="2209800"/>
                <a:ext cx="1524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সিভনল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3696789" y="2362200"/>
                <a:ext cx="11430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228600" y="274638"/>
            <a:ext cx="85344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1" i="0" u="none" strike="noStrike" kern="1200" cap="none" spc="0" normalizeH="0" baseline="0" noProof="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নিচের চিত্র গুলো লক্ষ্য কর-</a:t>
            </a:r>
            <a:endParaRPr kumimoji="0" lang="en-US" sz="5400" b="1" i="0" u="none" strike="noStrike" kern="1200" cap="none" spc="0" normalizeH="0" baseline="0" noProof="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3" name="Picture 2" descr="Epithelial Tissues of Anima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752600"/>
            <a:ext cx="1828799" cy="388620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4" name="Picture 3" descr="512px-Muscle_Tissue_(1)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780" y="1774876"/>
            <a:ext cx="2286000" cy="3863924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Picture 4" descr="blood-cell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1752600"/>
            <a:ext cx="1695450" cy="38862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200400" y="5791201"/>
            <a:ext cx="2590800" cy="76944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প্রাণী কোষ</a:t>
            </a:r>
            <a:endParaRPr lang="en-US" sz="4400" dirty="0"/>
          </a:p>
        </p:txBody>
      </p:sp>
      <p:pic>
        <p:nvPicPr>
          <p:cNvPr id="8" name="Picture 7" descr="neuron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731" y="1752599"/>
            <a:ext cx="1898070" cy="3886201"/>
          </a:xfrm>
          <a:prstGeom prst="rect">
            <a:avLst/>
          </a:prstGeom>
          <a:ln w="57150"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0" y="282714"/>
            <a:ext cx="34290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বিভিন্ন প্রাণী কোষ</a:t>
            </a: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6553200" y="1600200"/>
            <a:ext cx="2057400" cy="10668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280852" y="3657600"/>
            <a:ext cx="2667000" cy="4572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Alternate Process 8"/>
          <p:cNvSpPr/>
          <p:nvPr/>
        </p:nvSpPr>
        <p:spPr>
          <a:xfrm>
            <a:off x="546463" y="1143000"/>
            <a:ext cx="2819400" cy="9144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Alternate Process 9"/>
          <p:cNvSpPr/>
          <p:nvPr/>
        </p:nvSpPr>
        <p:spPr>
          <a:xfrm>
            <a:off x="304800" y="685800"/>
            <a:ext cx="762000" cy="5334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95600" y="5882641"/>
            <a:ext cx="34290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আবরণী কোষ</a:t>
            </a:r>
            <a:endParaRPr lang="en-US" sz="4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80011"/>
            <a:ext cx="7684210" cy="4839789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295400" y="1981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স্কোয়ামাস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0400" y="564898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সিউডো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5654041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কলামনার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0" y="2286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স্তরীভূত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40341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কিউবয়ডাল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2px-Muscle_Tissue_(1)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85799"/>
            <a:ext cx="8686800" cy="5839101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</p:pic>
      <p:sp>
        <p:nvSpPr>
          <p:cNvPr id="4" name="Flowchart: Alternate Process 3"/>
          <p:cNvSpPr/>
          <p:nvPr/>
        </p:nvSpPr>
        <p:spPr>
          <a:xfrm>
            <a:off x="7123611" y="914399"/>
            <a:ext cx="1143000" cy="5423263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1295400" y="1066800"/>
            <a:ext cx="609600" cy="52578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7010400" y="1066800"/>
            <a:ext cx="1447800" cy="9144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679474" y="1600200"/>
            <a:ext cx="1778726" cy="4191000"/>
            <a:chOff x="6679474" y="1600200"/>
            <a:chExt cx="1778726" cy="4191000"/>
          </a:xfrm>
          <a:solidFill>
            <a:schemeClr val="accent3"/>
          </a:solidFill>
        </p:grpSpPr>
        <p:sp>
          <p:nvSpPr>
            <p:cNvPr id="7" name="Flowchart: Alternate Process 6"/>
            <p:cNvSpPr/>
            <p:nvPr/>
          </p:nvSpPr>
          <p:spPr>
            <a:xfrm>
              <a:off x="6705600" y="3505200"/>
              <a:ext cx="1676400" cy="685800"/>
            </a:xfrm>
            <a:prstGeom prst="flowChartAlternateProcess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অনৈচ্ছিক পেশি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Flowchart: Alternate Process 7"/>
            <p:cNvSpPr/>
            <p:nvPr/>
          </p:nvSpPr>
          <p:spPr>
            <a:xfrm>
              <a:off x="6679474" y="5105400"/>
              <a:ext cx="1676400" cy="685800"/>
            </a:xfrm>
            <a:prstGeom prst="flowChartAlternateProcess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হৃদ পেশি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Flowchart: Alternate Process 8"/>
            <p:cNvSpPr/>
            <p:nvPr/>
          </p:nvSpPr>
          <p:spPr>
            <a:xfrm>
              <a:off x="6705600" y="1600200"/>
              <a:ext cx="1752600" cy="609600"/>
            </a:xfrm>
            <a:prstGeom prst="flowChartAlternateProcess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ঐচ্ছিক পেশি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 rot="16200000">
            <a:off x="-2338410" y="3267735"/>
            <a:ext cx="58674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পেশি কোষ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67493"/>
            <a:ext cx="6400800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স্নায়ু কোষ</a:t>
            </a:r>
            <a:endParaRPr lang="en-US" sz="3600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0" y="5917474"/>
            <a:ext cx="2667000" cy="4572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নিউরন কোষ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1" y="762000"/>
            <a:ext cx="4038600" cy="5105400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  <a:effectLst/>
        </p:spPr>
      </p:pic>
      <p:grpSp>
        <p:nvGrpSpPr>
          <p:cNvPr id="30" name="Group 29"/>
          <p:cNvGrpSpPr/>
          <p:nvPr/>
        </p:nvGrpSpPr>
        <p:grpSpPr>
          <a:xfrm>
            <a:off x="3581400" y="838200"/>
            <a:ext cx="3429000" cy="4040188"/>
            <a:chOff x="3581400" y="838200"/>
            <a:chExt cx="3429000" cy="4040188"/>
          </a:xfrm>
        </p:grpSpPr>
        <p:grpSp>
          <p:nvGrpSpPr>
            <p:cNvPr id="29" name="Group 28"/>
            <p:cNvGrpSpPr/>
            <p:nvPr/>
          </p:nvGrpSpPr>
          <p:grpSpPr>
            <a:xfrm>
              <a:off x="3581400" y="838200"/>
              <a:ext cx="3405281" cy="2464526"/>
              <a:chOff x="3581400" y="838200"/>
              <a:chExt cx="3594463" cy="246452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5715000" y="838200"/>
                <a:ext cx="1447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ডেনড্রাইন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728063" y="2933394"/>
                <a:ext cx="1447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কোষদেহ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12" name="Elbow Connector 11"/>
              <p:cNvCxnSpPr/>
              <p:nvPr/>
            </p:nvCxnSpPr>
            <p:spPr>
              <a:xfrm>
                <a:off x="3581400" y="2514600"/>
                <a:ext cx="2057400" cy="6096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715000" y="1981200"/>
                <a:ext cx="1447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নিউক্লিয়াস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4114800" y="3200400"/>
              <a:ext cx="1443789" cy="1677988"/>
              <a:chOff x="4114800" y="3200400"/>
              <a:chExt cx="1524000" cy="1677988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4114800" y="3200400"/>
                <a:ext cx="381794" cy="1677988"/>
                <a:chOff x="4114800" y="3200400"/>
                <a:chExt cx="381794" cy="1677988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114800" y="3200400"/>
                  <a:ext cx="381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4114800" y="4876800"/>
                  <a:ext cx="381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rot="5400000">
                  <a:off x="3657600" y="4038600"/>
                  <a:ext cx="16764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4495800" y="4038600"/>
                <a:ext cx="1143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/>
            <p:cNvSpPr txBox="1"/>
            <p:nvPr/>
          </p:nvSpPr>
          <p:spPr>
            <a:xfrm>
              <a:off x="5638800" y="3884805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অ্যাক্সান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228600"/>
            <a:ext cx="58674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যোজক কোষ</a:t>
            </a:r>
            <a:endParaRPr lang="en-US" sz="4000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4953000" y="1828801"/>
            <a:ext cx="2183673" cy="483326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914400" y="1905000"/>
            <a:ext cx="2286000" cy="3810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4038600" y="3897085"/>
            <a:ext cx="1981200" cy="2286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Alternate Process 7"/>
          <p:cNvSpPr/>
          <p:nvPr/>
        </p:nvSpPr>
        <p:spPr>
          <a:xfrm>
            <a:off x="6958148" y="3849189"/>
            <a:ext cx="1600200" cy="2286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Alternate Process 8"/>
          <p:cNvSpPr/>
          <p:nvPr/>
        </p:nvSpPr>
        <p:spPr>
          <a:xfrm>
            <a:off x="2590800" y="3657600"/>
            <a:ext cx="1447800" cy="1524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64" y="1219200"/>
            <a:ext cx="8580068" cy="4724400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  <a:effectLst/>
        </p:spPr>
      </p:pic>
      <p:grpSp>
        <p:nvGrpSpPr>
          <p:cNvPr id="18" name="Group 17"/>
          <p:cNvGrpSpPr/>
          <p:nvPr/>
        </p:nvGrpSpPr>
        <p:grpSpPr>
          <a:xfrm>
            <a:off x="609600" y="2222864"/>
            <a:ext cx="7620000" cy="3695911"/>
            <a:chOff x="609600" y="2222864"/>
            <a:chExt cx="7620000" cy="3695911"/>
          </a:xfrm>
        </p:grpSpPr>
        <p:grpSp>
          <p:nvGrpSpPr>
            <p:cNvPr id="17" name="Group 16"/>
            <p:cNvGrpSpPr/>
            <p:nvPr/>
          </p:nvGrpSpPr>
          <p:grpSpPr>
            <a:xfrm>
              <a:off x="609600" y="2438400"/>
              <a:ext cx="7620000" cy="3480375"/>
              <a:chOff x="609600" y="2438400"/>
              <a:chExt cx="7620000" cy="3480375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828800" y="5334000"/>
                <a:ext cx="3733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শ্বেত রক্তকনিকা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495800" y="2895600"/>
                <a:ext cx="3733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লোহিত রক্তকনিকা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09600" y="2438400"/>
                <a:ext cx="2438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অনুচক্রিকা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3" name="Left-Right-Up Arrow 12"/>
            <p:cNvSpPr/>
            <p:nvPr/>
          </p:nvSpPr>
          <p:spPr>
            <a:xfrm rot="10800000">
              <a:off x="2895598" y="4687387"/>
              <a:ext cx="1676401" cy="761999"/>
            </a:xfrm>
            <a:prstGeom prst="leftRightUpArrow">
              <a:avLst>
                <a:gd name="adj1" fmla="val 12289"/>
                <a:gd name="adj2" fmla="val 14247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-Right-Up Arrow 13"/>
            <p:cNvSpPr/>
            <p:nvPr/>
          </p:nvSpPr>
          <p:spPr>
            <a:xfrm rot="10800000">
              <a:off x="5741126" y="2222864"/>
              <a:ext cx="1447799" cy="761999"/>
            </a:xfrm>
            <a:prstGeom prst="leftRightUpArrow">
              <a:avLst>
                <a:gd name="adj1" fmla="val 12289"/>
                <a:gd name="adj2" fmla="val 14247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0559"/>
            <a:ext cx="78486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 smtClean="0">
                <a:ln w="11430">
                  <a:solidFill>
                    <a:srgbClr val="002060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কোষ কী </a:t>
            </a:r>
            <a:r>
              <a:rPr lang="en-US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4400" b="1" spc="50" dirty="0" smtClean="0">
                <a:ln w="11430">
                  <a:solidFill>
                    <a:srgbClr val="002060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4450140"/>
            <a:ext cx="7924800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 - জীব দেহের গঠণ ও কাজের </a:t>
            </a:r>
          </a:p>
          <a:p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একক কে কোষ বলে।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133600" y="152400"/>
            <a:ext cx="4724400" cy="2362200"/>
            <a:chOff x="2133600" y="152400"/>
            <a:chExt cx="4724400" cy="2362200"/>
          </a:xfrm>
        </p:grpSpPr>
        <p:sp>
          <p:nvSpPr>
            <p:cNvPr id="4" name="Oval 3"/>
            <p:cNvSpPr/>
            <p:nvPr/>
          </p:nvSpPr>
          <p:spPr>
            <a:xfrm>
              <a:off x="2133600" y="152400"/>
              <a:ext cx="4724400" cy="152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7200" b="1" dirty="0" smtClean="0">
                  <a:ln w="11430"/>
                  <a:blipFill>
                    <a:blip r:embed="rId2"/>
                    <a:tile tx="0" ty="0" sx="100000" sy="100000" flip="none" algn="tl"/>
                  </a:blip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একক কাজ</a:t>
              </a:r>
            </a:p>
          </p:txBody>
        </p:sp>
        <p:sp>
          <p:nvSpPr>
            <p:cNvPr id="5" name="Up Arrow Callout 4"/>
            <p:cNvSpPr/>
            <p:nvPr/>
          </p:nvSpPr>
          <p:spPr>
            <a:xfrm>
              <a:off x="3505200" y="1676400"/>
              <a:ext cx="1981200" cy="838200"/>
            </a:xfrm>
            <a:prstGeom prst="upArrowCallout">
              <a:avLst>
                <a:gd name="adj1" fmla="val 18287"/>
                <a:gd name="adj2" fmla="val 25000"/>
                <a:gd name="adj3" fmla="val 25000"/>
                <a:gd name="adj4" fmla="val 46515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সময়-৩মি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57200" y="457200"/>
            <a:ext cx="8001000" cy="10668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 গুলো লক্ষ্য কর-</a:t>
            </a:r>
            <a:endParaRPr lang="en-US" sz="5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lant3.gif"/>
          <p:cNvPicPr>
            <a:picLocks noChangeAspect="1"/>
          </p:cNvPicPr>
          <p:nvPr/>
        </p:nvPicPr>
        <p:blipFill>
          <a:blip r:embed="rId2"/>
          <a:srcRect l="21569" r="23529"/>
          <a:stretch>
            <a:fillRect/>
          </a:stretch>
        </p:blipFill>
        <p:spPr>
          <a:xfrm>
            <a:off x="1371600" y="1981200"/>
            <a:ext cx="2133600" cy="3580446"/>
          </a:xfrm>
          <a:prstGeom prst="rect">
            <a:avLst/>
          </a:prstGeom>
          <a:ln w="57150"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4" name="Picture 3" descr="animal_cell4.jpg"/>
          <p:cNvPicPr>
            <a:picLocks noChangeAspect="1"/>
          </p:cNvPicPr>
          <p:nvPr/>
        </p:nvPicPr>
        <p:blipFill>
          <a:blip r:embed="rId3"/>
          <a:srcRect r="14286"/>
          <a:stretch>
            <a:fillRect/>
          </a:stretch>
        </p:blipFill>
        <p:spPr>
          <a:xfrm>
            <a:off x="5638800" y="1981200"/>
            <a:ext cx="2286000" cy="3516351"/>
          </a:xfrm>
          <a:prstGeom prst="rect">
            <a:avLst/>
          </a:prstGeom>
          <a:ln w="57150"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2000" y="5830669"/>
            <a:ext cx="29718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  কোষ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715000" y="5754469"/>
            <a:ext cx="25146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প্রাণী কোষ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6378" y="87085"/>
            <a:ext cx="29718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  কোষ</a:t>
            </a:r>
            <a:endParaRPr lang="en-US" sz="3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304800" y="758427"/>
            <a:ext cx="8266611" cy="5638214"/>
            <a:chOff x="304800" y="758427"/>
            <a:chExt cx="8266611" cy="5638214"/>
          </a:xfrm>
        </p:grpSpPr>
        <p:sp>
          <p:nvSpPr>
            <p:cNvPr id="4" name="TextBox 3"/>
            <p:cNvSpPr txBox="1"/>
            <p:nvPr/>
          </p:nvSpPr>
          <p:spPr>
            <a:xfrm>
              <a:off x="6895011" y="758427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কোষ প্রাচীর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77745" y="5879068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সাইটোপ্লাজম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5121" name="Picture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90775" y="762000"/>
              <a:ext cx="4543425" cy="5634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7053945" y="5181600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মাইটোকনড্রিয়া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34200" y="4495800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কোষ গহবর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71211" y="2107474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ক্লোরোপ্লাসট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4800" y="2238887"/>
              <a:ext cx="2340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মসৃন এন্ডোপ্লাজমিক জালিকা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1000" y="16764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অমসৃন এন্ডোপ্লাজমিক জালিকা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34200" y="1524000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গলজি বস্তু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47652" y="3302726"/>
              <a:ext cx="1197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নিউক্লিওপ্লাজম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24000" y="2667000"/>
              <a:ext cx="1121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নিউক্লিওলাস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2000" y="3581400"/>
              <a:ext cx="1807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নিউক্লিয়ার আবরবণী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60863" y="3034937"/>
              <a:ext cx="1197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ক্রোমোসোম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9" name="Elbow Connector 18"/>
            <p:cNvCxnSpPr/>
            <p:nvPr/>
          </p:nvCxnSpPr>
          <p:spPr>
            <a:xfrm flipV="1">
              <a:off x="2529841" y="3505200"/>
              <a:ext cx="631370" cy="260866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0"/>
            <p:cNvSpPr/>
            <p:nvPr/>
          </p:nvSpPr>
          <p:spPr>
            <a:xfrm>
              <a:off x="2941323" y="2638697"/>
              <a:ext cx="1067051" cy="927463"/>
            </a:xfrm>
            <a:custGeom>
              <a:avLst/>
              <a:gdLst>
                <a:gd name="connsiteX0" fmla="*/ 428894 w 1067051"/>
                <a:gd name="connsiteY0" fmla="*/ 718457 h 927463"/>
                <a:gd name="connsiteX1" fmla="*/ 507271 w 1067051"/>
                <a:gd name="connsiteY1" fmla="*/ 666206 h 927463"/>
                <a:gd name="connsiteX2" fmla="*/ 546460 w 1067051"/>
                <a:gd name="connsiteY2" fmla="*/ 640080 h 927463"/>
                <a:gd name="connsiteX3" fmla="*/ 585648 w 1067051"/>
                <a:gd name="connsiteY3" fmla="*/ 627017 h 927463"/>
                <a:gd name="connsiteX4" fmla="*/ 572586 w 1067051"/>
                <a:gd name="connsiteY4" fmla="*/ 587829 h 927463"/>
                <a:gd name="connsiteX5" fmla="*/ 455020 w 1067051"/>
                <a:gd name="connsiteY5" fmla="*/ 587829 h 927463"/>
                <a:gd name="connsiteX6" fmla="*/ 415831 w 1067051"/>
                <a:gd name="connsiteY6" fmla="*/ 613954 h 927463"/>
                <a:gd name="connsiteX7" fmla="*/ 193763 w 1067051"/>
                <a:gd name="connsiteY7" fmla="*/ 613954 h 927463"/>
                <a:gd name="connsiteX8" fmla="*/ 76197 w 1067051"/>
                <a:gd name="connsiteY8" fmla="*/ 483326 h 927463"/>
                <a:gd name="connsiteX9" fmla="*/ 63134 w 1067051"/>
                <a:gd name="connsiteY9" fmla="*/ 444137 h 927463"/>
                <a:gd name="connsiteX10" fmla="*/ 246014 w 1067051"/>
                <a:gd name="connsiteY10" fmla="*/ 483326 h 927463"/>
                <a:gd name="connsiteX11" fmla="*/ 285203 w 1067051"/>
                <a:gd name="connsiteY11" fmla="*/ 496389 h 927463"/>
                <a:gd name="connsiteX12" fmla="*/ 285203 w 1067051"/>
                <a:gd name="connsiteY12" fmla="*/ 666206 h 927463"/>
                <a:gd name="connsiteX13" fmla="*/ 272140 w 1067051"/>
                <a:gd name="connsiteY13" fmla="*/ 718457 h 927463"/>
                <a:gd name="connsiteX14" fmla="*/ 141511 w 1067051"/>
                <a:gd name="connsiteY14" fmla="*/ 757646 h 927463"/>
                <a:gd name="connsiteX15" fmla="*/ 180700 w 1067051"/>
                <a:gd name="connsiteY15" fmla="*/ 783772 h 927463"/>
                <a:gd name="connsiteX16" fmla="*/ 376643 w 1067051"/>
                <a:gd name="connsiteY16" fmla="*/ 809897 h 927463"/>
                <a:gd name="connsiteX17" fmla="*/ 742403 w 1067051"/>
                <a:gd name="connsiteY17" fmla="*/ 796834 h 927463"/>
                <a:gd name="connsiteX18" fmla="*/ 716277 w 1067051"/>
                <a:gd name="connsiteY18" fmla="*/ 600892 h 927463"/>
                <a:gd name="connsiteX19" fmla="*/ 677088 w 1067051"/>
                <a:gd name="connsiteY19" fmla="*/ 561703 h 927463"/>
                <a:gd name="connsiteX20" fmla="*/ 468083 w 1067051"/>
                <a:gd name="connsiteY20" fmla="*/ 548640 h 927463"/>
                <a:gd name="connsiteX21" fmla="*/ 546460 w 1067051"/>
                <a:gd name="connsiteY21" fmla="*/ 496389 h 927463"/>
                <a:gd name="connsiteX22" fmla="*/ 585648 w 1067051"/>
                <a:gd name="connsiteY22" fmla="*/ 470263 h 927463"/>
                <a:gd name="connsiteX23" fmla="*/ 650963 w 1067051"/>
                <a:gd name="connsiteY23" fmla="*/ 444137 h 927463"/>
                <a:gd name="connsiteX24" fmla="*/ 729340 w 1067051"/>
                <a:gd name="connsiteY24" fmla="*/ 391886 h 927463"/>
                <a:gd name="connsiteX25" fmla="*/ 755466 w 1067051"/>
                <a:gd name="connsiteY25" fmla="*/ 352697 h 927463"/>
                <a:gd name="connsiteX26" fmla="*/ 742403 w 1067051"/>
                <a:gd name="connsiteY26" fmla="*/ 300446 h 927463"/>
                <a:gd name="connsiteX27" fmla="*/ 703214 w 1067051"/>
                <a:gd name="connsiteY27" fmla="*/ 222069 h 927463"/>
                <a:gd name="connsiteX28" fmla="*/ 650963 w 1067051"/>
                <a:gd name="connsiteY28" fmla="*/ 156754 h 927463"/>
                <a:gd name="connsiteX29" fmla="*/ 624837 w 1067051"/>
                <a:gd name="connsiteY29" fmla="*/ 195943 h 927463"/>
                <a:gd name="connsiteX30" fmla="*/ 637900 w 1067051"/>
                <a:gd name="connsiteY30" fmla="*/ 365760 h 927463"/>
                <a:gd name="connsiteX31" fmla="*/ 677088 w 1067051"/>
                <a:gd name="connsiteY31" fmla="*/ 391886 h 927463"/>
                <a:gd name="connsiteX32" fmla="*/ 768528 w 1067051"/>
                <a:gd name="connsiteY32" fmla="*/ 431074 h 927463"/>
                <a:gd name="connsiteX33" fmla="*/ 846906 w 1067051"/>
                <a:gd name="connsiteY33" fmla="*/ 444137 h 927463"/>
                <a:gd name="connsiteX34" fmla="*/ 899157 w 1067051"/>
                <a:gd name="connsiteY34" fmla="*/ 457200 h 927463"/>
                <a:gd name="connsiteX35" fmla="*/ 859968 w 1067051"/>
                <a:gd name="connsiteY35" fmla="*/ 613954 h 927463"/>
                <a:gd name="connsiteX36" fmla="*/ 820780 w 1067051"/>
                <a:gd name="connsiteY36" fmla="*/ 627017 h 927463"/>
                <a:gd name="connsiteX37" fmla="*/ 637900 w 1067051"/>
                <a:gd name="connsiteY37" fmla="*/ 653143 h 927463"/>
                <a:gd name="connsiteX38" fmla="*/ 455020 w 1067051"/>
                <a:gd name="connsiteY38" fmla="*/ 666206 h 927463"/>
                <a:gd name="connsiteX39" fmla="*/ 311328 w 1067051"/>
                <a:gd name="connsiteY39" fmla="*/ 679269 h 927463"/>
                <a:gd name="connsiteX40" fmla="*/ 50071 w 1067051"/>
                <a:gd name="connsiteY40" fmla="*/ 666206 h 927463"/>
                <a:gd name="connsiteX41" fmla="*/ 63134 w 1067051"/>
                <a:gd name="connsiteY41" fmla="*/ 470263 h 927463"/>
                <a:gd name="connsiteX42" fmla="*/ 89260 w 1067051"/>
                <a:gd name="connsiteY42" fmla="*/ 391886 h 927463"/>
                <a:gd name="connsiteX43" fmla="*/ 102323 w 1067051"/>
                <a:gd name="connsiteY43" fmla="*/ 156754 h 927463"/>
                <a:gd name="connsiteX44" fmla="*/ 141511 w 1067051"/>
                <a:gd name="connsiteY44" fmla="*/ 143692 h 927463"/>
                <a:gd name="connsiteX45" fmla="*/ 180700 w 1067051"/>
                <a:gd name="connsiteY45" fmla="*/ 117566 h 927463"/>
                <a:gd name="connsiteX46" fmla="*/ 298266 w 1067051"/>
                <a:gd name="connsiteY46" fmla="*/ 91440 h 927463"/>
                <a:gd name="connsiteX47" fmla="*/ 376643 w 1067051"/>
                <a:gd name="connsiteY47" fmla="*/ 13063 h 927463"/>
                <a:gd name="connsiteX48" fmla="*/ 455020 w 1067051"/>
                <a:gd name="connsiteY48" fmla="*/ 0 h 927463"/>
                <a:gd name="connsiteX49" fmla="*/ 585648 w 1067051"/>
                <a:gd name="connsiteY49" fmla="*/ 13063 h 927463"/>
                <a:gd name="connsiteX50" fmla="*/ 650963 w 1067051"/>
                <a:gd name="connsiteY50" fmla="*/ 26126 h 927463"/>
                <a:gd name="connsiteX51" fmla="*/ 690151 w 1067051"/>
                <a:gd name="connsiteY51" fmla="*/ 65314 h 927463"/>
                <a:gd name="connsiteX52" fmla="*/ 703214 w 1067051"/>
                <a:gd name="connsiteY52" fmla="*/ 104503 h 927463"/>
                <a:gd name="connsiteX53" fmla="*/ 716277 w 1067051"/>
                <a:gd name="connsiteY53" fmla="*/ 195943 h 927463"/>
                <a:gd name="connsiteX54" fmla="*/ 755466 w 1067051"/>
                <a:gd name="connsiteY54" fmla="*/ 209006 h 927463"/>
                <a:gd name="connsiteX55" fmla="*/ 807717 w 1067051"/>
                <a:gd name="connsiteY55" fmla="*/ 222069 h 927463"/>
                <a:gd name="connsiteX56" fmla="*/ 925283 w 1067051"/>
                <a:gd name="connsiteY56" fmla="*/ 313509 h 927463"/>
                <a:gd name="connsiteX57" fmla="*/ 938346 w 1067051"/>
                <a:gd name="connsiteY57" fmla="*/ 404949 h 927463"/>
                <a:gd name="connsiteX58" fmla="*/ 951408 w 1067051"/>
                <a:gd name="connsiteY58" fmla="*/ 457200 h 927463"/>
                <a:gd name="connsiteX59" fmla="*/ 964471 w 1067051"/>
                <a:gd name="connsiteY59" fmla="*/ 548640 h 927463"/>
                <a:gd name="connsiteX60" fmla="*/ 912220 w 1067051"/>
                <a:gd name="connsiteY60" fmla="*/ 613954 h 927463"/>
                <a:gd name="connsiteX61" fmla="*/ 873031 w 1067051"/>
                <a:gd name="connsiteY61" fmla="*/ 653143 h 927463"/>
                <a:gd name="connsiteX62" fmla="*/ 794654 w 1067051"/>
                <a:gd name="connsiteY62" fmla="*/ 679269 h 927463"/>
                <a:gd name="connsiteX63" fmla="*/ 755466 w 1067051"/>
                <a:gd name="connsiteY63" fmla="*/ 692332 h 927463"/>
                <a:gd name="connsiteX64" fmla="*/ 703214 w 1067051"/>
                <a:gd name="connsiteY64" fmla="*/ 731520 h 927463"/>
                <a:gd name="connsiteX65" fmla="*/ 664026 w 1067051"/>
                <a:gd name="connsiteY65" fmla="*/ 744583 h 927463"/>
                <a:gd name="connsiteX66" fmla="*/ 494208 w 1067051"/>
                <a:gd name="connsiteY66" fmla="*/ 757646 h 927463"/>
                <a:gd name="connsiteX67" fmla="*/ 507271 w 1067051"/>
                <a:gd name="connsiteY67" fmla="*/ 705394 h 927463"/>
                <a:gd name="connsiteX68" fmla="*/ 546460 w 1067051"/>
                <a:gd name="connsiteY68" fmla="*/ 692332 h 927463"/>
                <a:gd name="connsiteX69" fmla="*/ 559523 w 1067051"/>
                <a:gd name="connsiteY69" fmla="*/ 640080 h 927463"/>
                <a:gd name="connsiteX70" fmla="*/ 664026 w 1067051"/>
                <a:gd name="connsiteY70" fmla="*/ 587829 h 927463"/>
                <a:gd name="connsiteX71" fmla="*/ 703214 w 1067051"/>
                <a:gd name="connsiteY71" fmla="*/ 561703 h 927463"/>
                <a:gd name="connsiteX72" fmla="*/ 755466 w 1067051"/>
                <a:gd name="connsiteY72" fmla="*/ 483326 h 927463"/>
                <a:gd name="connsiteX73" fmla="*/ 781591 w 1067051"/>
                <a:gd name="connsiteY73" fmla="*/ 391886 h 927463"/>
                <a:gd name="connsiteX74" fmla="*/ 768528 w 1067051"/>
                <a:gd name="connsiteY74" fmla="*/ 300446 h 927463"/>
                <a:gd name="connsiteX75" fmla="*/ 742403 w 1067051"/>
                <a:gd name="connsiteY75" fmla="*/ 261257 h 927463"/>
                <a:gd name="connsiteX76" fmla="*/ 650963 w 1067051"/>
                <a:gd name="connsiteY76" fmla="*/ 274320 h 927463"/>
                <a:gd name="connsiteX77" fmla="*/ 611774 w 1067051"/>
                <a:gd name="connsiteY77" fmla="*/ 300446 h 927463"/>
                <a:gd name="connsiteX78" fmla="*/ 520334 w 1067051"/>
                <a:gd name="connsiteY78" fmla="*/ 352697 h 927463"/>
                <a:gd name="connsiteX79" fmla="*/ 481146 w 1067051"/>
                <a:gd name="connsiteY79" fmla="*/ 431074 h 927463"/>
                <a:gd name="connsiteX80" fmla="*/ 455020 w 1067051"/>
                <a:gd name="connsiteY80" fmla="*/ 470263 h 927463"/>
                <a:gd name="connsiteX81" fmla="*/ 441957 w 1067051"/>
                <a:gd name="connsiteY81" fmla="*/ 561703 h 927463"/>
                <a:gd name="connsiteX82" fmla="*/ 402768 w 1067051"/>
                <a:gd name="connsiteY82" fmla="*/ 574766 h 927463"/>
                <a:gd name="connsiteX83" fmla="*/ 154574 w 1067051"/>
                <a:gd name="connsiteY83" fmla="*/ 561703 h 927463"/>
                <a:gd name="connsiteX84" fmla="*/ 115386 w 1067051"/>
                <a:gd name="connsiteY84" fmla="*/ 352697 h 927463"/>
                <a:gd name="connsiteX85" fmla="*/ 102323 w 1067051"/>
                <a:gd name="connsiteY85" fmla="*/ 300446 h 927463"/>
                <a:gd name="connsiteX86" fmla="*/ 89260 w 1067051"/>
                <a:gd name="connsiteY86" fmla="*/ 209006 h 927463"/>
                <a:gd name="connsiteX87" fmla="*/ 102323 w 1067051"/>
                <a:gd name="connsiteY87" fmla="*/ 130629 h 927463"/>
                <a:gd name="connsiteX88" fmla="*/ 180700 w 1067051"/>
                <a:gd name="connsiteY88" fmla="*/ 78377 h 927463"/>
                <a:gd name="connsiteX89" fmla="*/ 219888 w 1067051"/>
                <a:gd name="connsiteY89" fmla="*/ 52252 h 927463"/>
                <a:gd name="connsiteX90" fmla="*/ 193763 w 1067051"/>
                <a:gd name="connsiteY90" fmla="*/ 91440 h 927463"/>
                <a:gd name="connsiteX91" fmla="*/ 167637 w 1067051"/>
                <a:gd name="connsiteY91" fmla="*/ 209006 h 927463"/>
                <a:gd name="connsiteX92" fmla="*/ 154574 w 1067051"/>
                <a:gd name="connsiteY92" fmla="*/ 313509 h 927463"/>
                <a:gd name="connsiteX93" fmla="*/ 115386 w 1067051"/>
                <a:gd name="connsiteY93" fmla="*/ 326572 h 927463"/>
                <a:gd name="connsiteX94" fmla="*/ 102323 w 1067051"/>
                <a:gd name="connsiteY94" fmla="*/ 404949 h 927463"/>
                <a:gd name="connsiteX95" fmla="*/ 76197 w 1067051"/>
                <a:gd name="connsiteY95" fmla="*/ 483326 h 927463"/>
                <a:gd name="connsiteX96" fmla="*/ 89260 w 1067051"/>
                <a:gd name="connsiteY96" fmla="*/ 705394 h 927463"/>
                <a:gd name="connsiteX97" fmla="*/ 167637 w 1067051"/>
                <a:gd name="connsiteY97" fmla="*/ 757646 h 927463"/>
                <a:gd name="connsiteX98" fmla="*/ 337454 w 1067051"/>
                <a:gd name="connsiteY98" fmla="*/ 796834 h 927463"/>
                <a:gd name="connsiteX99" fmla="*/ 415831 w 1067051"/>
                <a:gd name="connsiteY99" fmla="*/ 783772 h 927463"/>
                <a:gd name="connsiteX100" fmla="*/ 402768 w 1067051"/>
                <a:gd name="connsiteY100" fmla="*/ 705394 h 927463"/>
                <a:gd name="connsiteX101" fmla="*/ 376643 w 1067051"/>
                <a:gd name="connsiteY101" fmla="*/ 627017 h 927463"/>
                <a:gd name="connsiteX102" fmla="*/ 389706 w 1067051"/>
                <a:gd name="connsiteY102" fmla="*/ 849086 h 927463"/>
                <a:gd name="connsiteX103" fmla="*/ 468083 w 1067051"/>
                <a:gd name="connsiteY103" fmla="*/ 901337 h 927463"/>
                <a:gd name="connsiteX104" fmla="*/ 507271 w 1067051"/>
                <a:gd name="connsiteY104" fmla="*/ 927463 h 927463"/>
                <a:gd name="connsiteX105" fmla="*/ 624837 w 1067051"/>
                <a:gd name="connsiteY105" fmla="*/ 914400 h 927463"/>
                <a:gd name="connsiteX106" fmla="*/ 677088 w 1067051"/>
                <a:gd name="connsiteY106" fmla="*/ 849086 h 927463"/>
                <a:gd name="connsiteX107" fmla="*/ 716277 w 1067051"/>
                <a:gd name="connsiteY107" fmla="*/ 809897 h 927463"/>
                <a:gd name="connsiteX108" fmla="*/ 768528 w 1067051"/>
                <a:gd name="connsiteY108" fmla="*/ 757646 h 927463"/>
                <a:gd name="connsiteX109" fmla="*/ 886094 w 1067051"/>
                <a:gd name="connsiteY109" fmla="*/ 692332 h 927463"/>
                <a:gd name="connsiteX110" fmla="*/ 912220 w 1067051"/>
                <a:gd name="connsiteY110" fmla="*/ 653143 h 927463"/>
                <a:gd name="connsiteX111" fmla="*/ 951408 w 1067051"/>
                <a:gd name="connsiteY111" fmla="*/ 640080 h 927463"/>
                <a:gd name="connsiteX112" fmla="*/ 1003660 w 1067051"/>
                <a:gd name="connsiteY112" fmla="*/ 613954 h 927463"/>
                <a:gd name="connsiteX113" fmla="*/ 1029786 w 1067051"/>
                <a:gd name="connsiteY113" fmla="*/ 574766 h 927463"/>
                <a:gd name="connsiteX114" fmla="*/ 1055911 w 1067051"/>
                <a:gd name="connsiteY114" fmla="*/ 444137 h 927463"/>
                <a:gd name="connsiteX115" fmla="*/ 1042848 w 1067051"/>
                <a:gd name="connsiteY115" fmla="*/ 365760 h 927463"/>
                <a:gd name="connsiteX116" fmla="*/ 912220 w 1067051"/>
                <a:gd name="connsiteY116" fmla="*/ 431074 h 927463"/>
                <a:gd name="connsiteX117" fmla="*/ 873031 w 1067051"/>
                <a:gd name="connsiteY117" fmla="*/ 457200 h 927463"/>
                <a:gd name="connsiteX118" fmla="*/ 846906 w 1067051"/>
                <a:gd name="connsiteY118" fmla="*/ 496389 h 927463"/>
                <a:gd name="connsiteX119" fmla="*/ 807717 w 1067051"/>
                <a:gd name="connsiteY119" fmla="*/ 522514 h 927463"/>
                <a:gd name="connsiteX120" fmla="*/ 794654 w 1067051"/>
                <a:gd name="connsiteY120" fmla="*/ 561703 h 927463"/>
                <a:gd name="connsiteX121" fmla="*/ 755466 w 1067051"/>
                <a:gd name="connsiteY121" fmla="*/ 574766 h 927463"/>
                <a:gd name="connsiteX122" fmla="*/ 716277 w 1067051"/>
                <a:gd name="connsiteY122" fmla="*/ 600892 h 927463"/>
                <a:gd name="connsiteX123" fmla="*/ 324391 w 1067051"/>
                <a:gd name="connsiteY123" fmla="*/ 640080 h 9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067051" h="927463">
                  <a:moveTo>
                    <a:pt x="428894" y="718457"/>
                  </a:moveTo>
                  <a:cubicBezTo>
                    <a:pt x="474814" y="649578"/>
                    <a:pt x="428542" y="699947"/>
                    <a:pt x="507271" y="666206"/>
                  </a:cubicBezTo>
                  <a:cubicBezTo>
                    <a:pt x="521701" y="660021"/>
                    <a:pt x="532418" y="647101"/>
                    <a:pt x="546460" y="640080"/>
                  </a:cubicBezTo>
                  <a:cubicBezTo>
                    <a:pt x="558776" y="633922"/>
                    <a:pt x="572585" y="631371"/>
                    <a:pt x="585648" y="627017"/>
                  </a:cubicBezTo>
                  <a:cubicBezTo>
                    <a:pt x="581294" y="613954"/>
                    <a:pt x="582322" y="597565"/>
                    <a:pt x="572586" y="587829"/>
                  </a:cubicBezTo>
                  <a:cubicBezTo>
                    <a:pt x="545022" y="560265"/>
                    <a:pt x="476287" y="584285"/>
                    <a:pt x="455020" y="587829"/>
                  </a:cubicBezTo>
                  <a:cubicBezTo>
                    <a:pt x="441957" y="596537"/>
                    <a:pt x="429873" y="606933"/>
                    <a:pt x="415831" y="613954"/>
                  </a:cubicBezTo>
                  <a:cubicBezTo>
                    <a:pt x="347002" y="648368"/>
                    <a:pt x="264598" y="619014"/>
                    <a:pt x="193763" y="613954"/>
                  </a:cubicBezTo>
                  <a:cubicBezTo>
                    <a:pt x="91222" y="511413"/>
                    <a:pt x="126234" y="558379"/>
                    <a:pt x="76197" y="483326"/>
                  </a:cubicBezTo>
                  <a:cubicBezTo>
                    <a:pt x="71843" y="470263"/>
                    <a:pt x="49894" y="447920"/>
                    <a:pt x="63134" y="444137"/>
                  </a:cubicBezTo>
                  <a:cubicBezTo>
                    <a:pt x="107500" y="431461"/>
                    <a:pt x="202945" y="468970"/>
                    <a:pt x="246014" y="483326"/>
                  </a:cubicBezTo>
                  <a:lnTo>
                    <a:pt x="285203" y="496389"/>
                  </a:lnTo>
                  <a:cubicBezTo>
                    <a:pt x="310742" y="573004"/>
                    <a:pt x="303966" y="534866"/>
                    <a:pt x="285203" y="666206"/>
                  </a:cubicBezTo>
                  <a:cubicBezTo>
                    <a:pt x="282664" y="683979"/>
                    <a:pt x="285771" y="706773"/>
                    <a:pt x="272140" y="718457"/>
                  </a:cubicBezTo>
                  <a:cubicBezTo>
                    <a:pt x="259044" y="729682"/>
                    <a:pt x="166818" y="751319"/>
                    <a:pt x="141511" y="757646"/>
                  </a:cubicBezTo>
                  <a:cubicBezTo>
                    <a:pt x="154574" y="766355"/>
                    <a:pt x="166658" y="776751"/>
                    <a:pt x="180700" y="783772"/>
                  </a:cubicBezTo>
                  <a:cubicBezTo>
                    <a:pt x="234055" y="810449"/>
                    <a:pt x="341635" y="806980"/>
                    <a:pt x="376643" y="809897"/>
                  </a:cubicBezTo>
                  <a:cubicBezTo>
                    <a:pt x="498563" y="805543"/>
                    <a:pt x="638503" y="860773"/>
                    <a:pt x="742403" y="796834"/>
                  </a:cubicBezTo>
                  <a:cubicBezTo>
                    <a:pt x="798521" y="762300"/>
                    <a:pt x="733913" y="664380"/>
                    <a:pt x="716277" y="600892"/>
                  </a:cubicBezTo>
                  <a:cubicBezTo>
                    <a:pt x="711333" y="583092"/>
                    <a:pt x="695166" y="565509"/>
                    <a:pt x="677088" y="561703"/>
                  </a:cubicBezTo>
                  <a:cubicBezTo>
                    <a:pt x="608781" y="547322"/>
                    <a:pt x="537751" y="552994"/>
                    <a:pt x="468083" y="548640"/>
                  </a:cubicBezTo>
                  <a:lnTo>
                    <a:pt x="546460" y="496389"/>
                  </a:lnTo>
                  <a:cubicBezTo>
                    <a:pt x="559523" y="487680"/>
                    <a:pt x="571071" y="476094"/>
                    <a:pt x="585648" y="470263"/>
                  </a:cubicBezTo>
                  <a:cubicBezTo>
                    <a:pt x="607420" y="461554"/>
                    <a:pt x="630377" y="455365"/>
                    <a:pt x="650963" y="444137"/>
                  </a:cubicBezTo>
                  <a:cubicBezTo>
                    <a:pt x="678528" y="429102"/>
                    <a:pt x="729340" y="391886"/>
                    <a:pt x="729340" y="391886"/>
                  </a:cubicBezTo>
                  <a:cubicBezTo>
                    <a:pt x="738049" y="378823"/>
                    <a:pt x="753246" y="368239"/>
                    <a:pt x="755466" y="352697"/>
                  </a:cubicBezTo>
                  <a:cubicBezTo>
                    <a:pt x="758005" y="334924"/>
                    <a:pt x="747335" y="317708"/>
                    <a:pt x="742403" y="300446"/>
                  </a:cubicBezTo>
                  <a:cubicBezTo>
                    <a:pt x="728882" y="253123"/>
                    <a:pt x="731840" y="265007"/>
                    <a:pt x="703214" y="222069"/>
                  </a:cubicBezTo>
                  <a:cubicBezTo>
                    <a:pt x="697217" y="204078"/>
                    <a:pt x="687891" y="149368"/>
                    <a:pt x="650963" y="156754"/>
                  </a:cubicBezTo>
                  <a:cubicBezTo>
                    <a:pt x="635568" y="159833"/>
                    <a:pt x="633546" y="182880"/>
                    <a:pt x="624837" y="195943"/>
                  </a:cubicBezTo>
                  <a:cubicBezTo>
                    <a:pt x="629191" y="252549"/>
                    <a:pt x="623272" y="310904"/>
                    <a:pt x="637900" y="365760"/>
                  </a:cubicBezTo>
                  <a:cubicBezTo>
                    <a:pt x="641945" y="380929"/>
                    <a:pt x="663457" y="384097"/>
                    <a:pt x="677088" y="391886"/>
                  </a:cubicBezTo>
                  <a:cubicBezTo>
                    <a:pt x="702504" y="406410"/>
                    <a:pt x="738550" y="424412"/>
                    <a:pt x="768528" y="431074"/>
                  </a:cubicBezTo>
                  <a:cubicBezTo>
                    <a:pt x="794384" y="436820"/>
                    <a:pt x="820934" y="438943"/>
                    <a:pt x="846906" y="444137"/>
                  </a:cubicBezTo>
                  <a:cubicBezTo>
                    <a:pt x="864510" y="447658"/>
                    <a:pt x="881740" y="452846"/>
                    <a:pt x="899157" y="457200"/>
                  </a:cubicBezTo>
                  <a:cubicBezTo>
                    <a:pt x="894651" y="497757"/>
                    <a:pt x="903869" y="578833"/>
                    <a:pt x="859968" y="613954"/>
                  </a:cubicBezTo>
                  <a:cubicBezTo>
                    <a:pt x="849216" y="622556"/>
                    <a:pt x="834138" y="623677"/>
                    <a:pt x="820780" y="627017"/>
                  </a:cubicBezTo>
                  <a:cubicBezTo>
                    <a:pt x="760337" y="642128"/>
                    <a:pt x="700218" y="647724"/>
                    <a:pt x="637900" y="653143"/>
                  </a:cubicBezTo>
                  <a:cubicBezTo>
                    <a:pt x="577014" y="658437"/>
                    <a:pt x="515941" y="661332"/>
                    <a:pt x="455020" y="666206"/>
                  </a:cubicBezTo>
                  <a:cubicBezTo>
                    <a:pt x="407078" y="670041"/>
                    <a:pt x="359225" y="674915"/>
                    <a:pt x="311328" y="679269"/>
                  </a:cubicBezTo>
                  <a:cubicBezTo>
                    <a:pt x="224242" y="674915"/>
                    <a:pt x="116767" y="722371"/>
                    <a:pt x="50071" y="666206"/>
                  </a:cubicBezTo>
                  <a:cubicBezTo>
                    <a:pt x="0" y="624041"/>
                    <a:pt x="53877" y="535064"/>
                    <a:pt x="63134" y="470263"/>
                  </a:cubicBezTo>
                  <a:cubicBezTo>
                    <a:pt x="67029" y="443001"/>
                    <a:pt x="89260" y="391886"/>
                    <a:pt x="89260" y="391886"/>
                  </a:cubicBezTo>
                  <a:cubicBezTo>
                    <a:pt x="93614" y="313509"/>
                    <a:pt x="86152" y="233568"/>
                    <a:pt x="102323" y="156754"/>
                  </a:cubicBezTo>
                  <a:cubicBezTo>
                    <a:pt x="105160" y="143280"/>
                    <a:pt x="129195" y="149850"/>
                    <a:pt x="141511" y="143692"/>
                  </a:cubicBezTo>
                  <a:cubicBezTo>
                    <a:pt x="155553" y="136671"/>
                    <a:pt x="166270" y="123751"/>
                    <a:pt x="180700" y="117566"/>
                  </a:cubicBezTo>
                  <a:cubicBezTo>
                    <a:pt x="196843" y="110648"/>
                    <a:pt x="286641" y="93765"/>
                    <a:pt x="298266" y="91440"/>
                  </a:cubicBezTo>
                  <a:cubicBezTo>
                    <a:pt x="321598" y="56442"/>
                    <a:pt x="332453" y="30739"/>
                    <a:pt x="376643" y="13063"/>
                  </a:cubicBezTo>
                  <a:cubicBezTo>
                    <a:pt x="401235" y="3226"/>
                    <a:pt x="428894" y="4354"/>
                    <a:pt x="455020" y="0"/>
                  </a:cubicBezTo>
                  <a:cubicBezTo>
                    <a:pt x="498563" y="4354"/>
                    <a:pt x="542272" y="7279"/>
                    <a:pt x="585648" y="13063"/>
                  </a:cubicBezTo>
                  <a:cubicBezTo>
                    <a:pt x="607656" y="15997"/>
                    <a:pt x="631104" y="16197"/>
                    <a:pt x="650963" y="26126"/>
                  </a:cubicBezTo>
                  <a:cubicBezTo>
                    <a:pt x="667486" y="34387"/>
                    <a:pt x="677088" y="52251"/>
                    <a:pt x="690151" y="65314"/>
                  </a:cubicBezTo>
                  <a:cubicBezTo>
                    <a:pt x="694505" y="78377"/>
                    <a:pt x="700514" y="91001"/>
                    <a:pt x="703214" y="104503"/>
                  </a:cubicBezTo>
                  <a:cubicBezTo>
                    <a:pt x="709252" y="134695"/>
                    <a:pt x="702507" y="168404"/>
                    <a:pt x="716277" y="195943"/>
                  </a:cubicBezTo>
                  <a:cubicBezTo>
                    <a:pt x="722435" y="208259"/>
                    <a:pt x="742226" y="205223"/>
                    <a:pt x="755466" y="209006"/>
                  </a:cubicBezTo>
                  <a:cubicBezTo>
                    <a:pt x="772728" y="213938"/>
                    <a:pt x="790300" y="217715"/>
                    <a:pt x="807717" y="222069"/>
                  </a:cubicBezTo>
                  <a:cubicBezTo>
                    <a:pt x="901465" y="284567"/>
                    <a:pt x="863891" y="252117"/>
                    <a:pt x="925283" y="313509"/>
                  </a:cubicBezTo>
                  <a:cubicBezTo>
                    <a:pt x="929637" y="343989"/>
                    <a:pt x="932838" y="374656"/>
                    <a:pt x="938346" y="404949"/>
                  </a:cubicBezTo>
                  <a:cubicBezTo>
                    <a:pt x="941557" y="422612"/>
                    <a:pt x="948197" y="439537"/>
                    <a:pt x="951408" y="457200"/>
                  </a:cubicBezTo>
                  <a:cubicBezTo>
                    <a:pt x="956916" y="487493"/>
                    <a:pt x="960117" y="518160"/>
                    <a:pt x="964471" y="548640"/>
                  </a:cubicBezTo>
                  <a:cubicBezTo>
                    <a:pt x="940738" y="643573"/>
                    <a:pt x="974062" y="572726"/>
                    <a:pt x="912220" y="613954"/>
                  </a:cubicBezTo>
                  <a:cubicBezTo>
                    <a:pt x="896849" y="624201"/>
                    <a:pt x="889180" y="644171"/>
                    <a:pt x="873031" y="653143"/>
                  </a:cubicBezTo>
                  <a:cubicBezTo>
                    <a:pt x="848958" y="666517"/>
                    <a:pt x="820780" y="670560"/>
                    <a:pt x="794654" y="679269"/>
                  </a:cubicBezTo>
                  <a:lnTo>
                    <a:pt x="755466" y="692332"/>
                  </a:lnTo>
                  <a:cubicBezTo>
                    <a:pt x="738049" y="705395"/>
                    <a:pt x="722117" y="720718"/>
                    <a:pt x="703214" y="731520"/>
                  </a:cubicBezTo>
                  <a:cubicBezTo>
                    <a:pt x="691259" y="738351"/>
                    <a:pt x="677689" y="742875"/>
                    <a:pt x="664026" y="744583"/>
                  </a:cubicBezTo>
                  <a:cubicBezTo>
                    <a:pt x="607691" y="751625"/>
                    <a:pt x="550814" y="753292"/>
                    <a:pt x="494208" y="757646"/>
                  </a:cubicBezTo>
                  <a:cubicBezTo>
                    <a:pt x="498562" y="740229"/>
                    <a:pt x="496056" y="719413"/>
                    <a:pt x="507271" y="705394"/>
                  </a:cubicBezTo>
                  <a:cubicBezTo>
                    <a:pt x="515873" y="694642"/>
                    <a:pt x="537858" y="703084"/>
                    <a:pt x="546460" y="692332"/>
                  </a:cubicBezTo>
                  <a:cubicBezTo>
                    <a:pt x="557675" y="678313"/>
                    <a:pt x="546104" y="652008"/>
                    <a:pt x="559523" y="640080"/>
                  </a:cubicBezTo>
                  <a:cubicBezTo>
                    <a:pt x="588632" y="614206"/>
                    <a:pt x="631621" y="609433"/>
                    <a:pt x="664026" y="587829"/>
                  </a:cubicBezTo>
                  <a:lnTo>
                    <a:pt x="703214" y="561703"/>
                  </a:lnTo>
                  <a:cubicBezTo>
                    <a:pt x="734276" y="468518"/>
                    <a:pt x="690230" y="581180"/>
                    <a:pt x="755466" y="483326"/>
                  </a:cubicBezTo>
                  <a:cubicBezTo>
                    <a:pt x="762960" y="472086"/>
                    <a:pt x="779850" y="398849"/>
                    <a:pt x="781591" y="391886"/>
                  </a:cubicBezTo>
                  <a:cubicBezTo>
                    <a:pt x="777237" y="361406"/>
                    <a:pt x="777375" y="329937"/>
                    <a:pt x="768528" y="300446"/>
                  </a:cubicBezTo>
                  <a:cubicBezTo>
                    <a:pt x="764017" y="285409"/>
                    <a:pt x="757729" y="264663"/>
                    <a:pt x="742403" y="261257"/>
                  </a:cubicBezTo>
                  <a:cubicBezTo>
                    <a:pt x="712347" y="254578"/>
                    <a:pt x="681443" y="269966"/>
                    <a:pt x="650963" y="274320"/>
                  </a:cubicBezTo>
                  <a:cubicBezTo>
                    <a:pt x="637900" y="283029"/>
                    <a:pt x="625405" y="292657"/>
                    <a:pt x="611774" y="300446"/>
                  </a:cubicBezTo>
                  <a:cubicBezTo>
                    <a:pt x="495747" y="366748"/>
                    <a:pt x="615823" y="289040"/>
                    <a:pt x="520334" y="352697"/>
                  </a:cubicBezTo>
                  <a:cubicBezTo>
                    <a:pt x="445459" y="465009"/>
                    <a:pt x="535228" y="322908"/>
                    <a:pt x="481146" y="431074"/>
                  </a:cubicBezTo>
                  <a:cubicBezTo>
                    <a:pt x="474125" y="445116"/>
                    <a:pt x="463729" y="457200"/>
                    <a:pt x="455020" y="470263"/>
                  </a:cubicBezTo>
                  <a:cubicBezTo>
                    <a:pt x="450666" y="500743"/>
                    <a:pt x="455727" y="534164"/>
                    <a:pt x="441957" y="561703"/>
                  </a:cubicBezTo>
                  <a:cubicBezTo>
                    <a:pt x="435799" y="574019"/>
                    <a:pt x="416538" y="574766"/>
                    <a:pt x="402768" y="574766"/>
                  </a:cubicBezTo>
                  <a:cubicBezTo>
                    <a:pt x="319922" y="574766"/>
                    <a:pt x="237305" y="566057"/>
                    <a:pt x="154574" y="561703"/>
                  </a:cubicBezTo>
                  <a:cubicBezTo>
                    <a:pt x="107151" y="419434"/>
                    <a:pt x="143041" y="546286"/>
                    <a:pt x="115386" y="352697"/>
                  </a:cubicBezTo>
                  <a:cubicBezTo>
                    <a:pt x="112847" y="334924"/>
                    <a:pt x="105535" y="318109"/>
                    <a:pt x="102323" y="300446"/>
                  </a:cubicBezTo>
                  <a:cubicBezTo>
                    <a:pt x="96815" y="270153"/>
                    <a:pt x="93614" y="239486"/>
                    <a:pt x="89260" y="209006"/>
                  </a:cubicBezTo>
                  <a:cubicBezTo>
                    <a:pt x="93614" y="182880"/>
                    <a:pt x="87134" y="152327"/>
                    <a:pt x="102323" y="130629"/>
                  </a:cubicBezTo>
                  <a:cubicBezTo>
                    <a:pt x="120329" y="104906"/>
                    <a:pt x="154574" y="95794"/>
                    <a:pt x="180700" y="78377"/>
                  </a:cubicBezTo>
                  <a:lnTo>
                    <a:pt x="219888" y="52252"/>
                  </a:lnTo>
                  <a:cubicBezTo>
                    <a:pt x="211180" y="65315"/>
                    <a:pt x="200784" y="77398"/>
                    <a:pt x="193763" y="91440"/>
                  </a:cubicBezTo>
                  <a:cubicBezTo>
                    <a:pt x="178206" y="122555"/>
                    <a:pt x="171651" y="180909"/>
                    <a:pt x="167637" y="209006"/>
                  </a:cubicBezTo>
                  <a:cubicBezTo>
                    <a:pt x="162672" y="243759"/>
                    <a:pt x="168832" y="281429"/>
                    <a:pt x="154574" y="313509"/>
                  </a:cubicBezTo>
                  <a:cubicBezTo>
                    <a:pt x="148982" y="326092"/>
                    <a:pt x="128449" y="322218"/>
                    <a:pt x="115386" y="326572"/>
                  </a:cubicBezTo>
                  <a:cubicBezTo>
                    <a:pt x="111032" y="352698"/>
                    <a:pt x="108747" y="379254"/>
                    <a:pt x="102323" y="404949"/>
                  </a:cubicBezTo>
                  <a:cubicBezTo>
                    <a:pt x="95644" y="431666"/>
                    <a:pt x="76197" y="483326"/>
                    <a:pt x="76197" y="483326"/>
                  </a:cubicBezTo>
                  <a:cubicBezTo>
                    <a:pt x="80551" y="557349"/>
                    <a:pt x="65812" y="635049"/>
                    <a:pt x="89260" y="705394"/>
                  </a:cubicBezTo>
                  <a:cubicBezTo>
                    <a:pt x="99189" y="735182"/>
                    <a:pt x="141511" y="740229"/>
                    <a:pt x="167637" y="757646"/>
                  </a:cubicBezTo>
                  <a:cubicBezTo>
                    <a:pt x="243236" y="808046"/>
                    <a:pt x="191206" y="782210"/>
                    <a:pt x="337454" y="796834"/>
                  </a:cubicBezTo>
                  <a:cubicBezTo>
                    <a:pt x="357367" y="803472"/>
                    <a:pt x="404144" y="830521"/>
                    <a:pt x="415831" y="783772"/>
                  </a:cubicBezTo>
                  <a:cubicBezTo>
                    <a:pt x="422255" y="758076"/>
                    <a:pt x="409192" y="731090"/>
                    <a:pt x="402768" y="705394"/>
                  </a:cubicBezTo>
                  <a:cubicBezTo>
                    <a:pt x="396089" y="678677"/>
                    <a:pt x="376643" y="627017"/>
                    <a:pt x="376643" y="627017"/>
                  </a:cubicBezTo>
                  <a:cubicBezTo>
                    <a:pt x="380997" y="701040"/>
                    <a:pt x="366257" y="778740"/>
                    <a:pt x="389706" y="849086"/>
                  </a:cubicBezTo>
                  <a:cubicBezTo>
                    <a:pt x="399635" y="878874"/>
                    <a:pt x="441957" y="883920"/>
                    <a:pt x="468083" y="901337"/>
                  </a:cubicBezTo>
                  <a:lnTo>
                    <a:pt x="507271" y="927463"/>
                  </a:lnTo>
                  <a:cubicBezTo>
                    <a:pt x="546460" y="923109"/>
                    <a:pt x="586584" y="923963"/>
                    <a:pt x="624837" y="914400"/>
                  </a:cubicBezTo>
                  <a:cubicBezTo>
                    <a:pt x="683268" y="899792"/>
                    <a:pt x="652234" y="886368"/>
                    <a:pt x="677088" y="849086"/>
                  </a:cubicBezTo>
                  <a:cubicBezTo>
                    <a:pt x="687335" y="833715"/>
                    <a:pt x="703214" y="822960"/>
                    <a:pt x="716277" y="809897"/>
                  </a:cubicBezTo>
                  <a:cubicBezTo>
                    <a:pt x="738444" y="743396"/>
                    <a:pt x="711527" y="789313"/>
                    <a:pt x="768528" y="757646"/>
                  </a:cubicBezTo>
                  <a:cubicBezTo>
                    <a:pt x="903274" y="682787"/>
                    <a:pt x="797423" y="721887"/>
                    <a:pt x="886094" y="692332"/>
                  </a:cubicBezTo>
                  <a:cubicBezTo>
                    <a:pt x="894803" y="679269"/>
                    <a:pt x="899961" y="662951"/>
                    <a:pt x="912220" y="653143"/>
                  </a:cubicBezTo>
                  <a:cubicBezTo>
                    <a:pt x="922972" y="644541"/>
                    <a:pt x="938752" y="645504"/>
                    <a:pt x="951408" y="640080"/>
                  </a:cubicBezTo>
                  <a:cubicBezTo>
                    <a:pt x="969307" y="632409"/>
                    <a:pt x="986243" y="622663"/>
                    <a:pt x="1003660" y="613954"/>
                  </a:cubicBezTo>
                  <a:cubicBezTo>
                    <a:pt x="1012369" y="600891"/>
                    <a:pt x="1022765" y="588808"/>
                    <a:pt x="1029786" y="574766"/>
                  </a:cubicBezTo>
                  <a:cubicBezTo>
                    <a:pt x="1048023" y="538291"/>
                    <a:pt x="1051098" y="477825"/>
                    <a:pt x="1055911" y="444137"/>
                  </a:cubicBezTo>
                  <a:cubicBezTo>
                    <a:pt x="1051557" y="418011"/>
                    <a:pt x="1067051" y="376517"/>
                    <a:pt x="1042848" y="365760"/>
                  </a:cubicBezTo>
                  <a:cubicBezTo>
                    <a:pt x="944229" y="321930"/>
                    <a:pt x="949032" y="394263"/>
                    <a:pt x="912220" y="431074"/>
                  </a:cubicBezTo>
                  <a:cubicBezTo>
                    <a:pt x="901118" y="442175"/>
                    <a:pt x="886094" y="448491"/>
                    <a:pt x="873031" y="457200"/>
                  </a:cubicBezTo>
                  <a:cubicBezTo>
                    <a:pt x="864323" y="470263"/>
                    <a:pt x="858007" y="485288"/>
                    <a:pt x="846906" y="496389"/>
                  </a:cubicBezTo>
                  <a:cubicBezTo>
                    <a:pt x="835805" y="507490"/>
                    <a:pt x="817525" y="510255"/>
                    <a:pt x="807717" y="522514"/>
                  </a:cubicBezTo>
                  <a:cubicBezTo>
                    <a:pt x="799115" y="533266"/>
                    <a:pt x="804390" y="551966"/>
                    <a:pt x="794654" y="561703"/>
                  </a:cubicBezTo>
                  <a:cubicBezTo>
                    <a:pt x="784918" y="571439"/>
                    <a:pt x="767782" y="568608"/>
                    <a:pt x="755466" y="574766"/>
                  </a:cubicBezTo>
                  <a:cubicBezTo>
                    <a:pt x="741424" y="581787"/>
                    <a:pt x="730624" y="594516"/>
                    <a:pt x="716277" y="600892"/>
                  </a:cubicBezTo>
                  <a:cubicBezTo>
                    <a:pt x="592796" y="655772"/>
                    <a:pt x="458845" y="640080"/>
                    <a:pt x="324391" y="64008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Elbow Connector 22"/>
            <p:cNvCxnSpPr>
              <a:stCxn id="14" idx="3"/>
            </p:cNvCxnSpPr>
            <p:nvPr/>
          </p:nvCxnSpPr>
          <p:spPr>
            <a:xfrm flipV="1">
              <a:off x="2545082" y="3370608"/>
              <a:ext cx="426718" cy="116784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/>
            <p:cNvCxnSpPr/>
            <p:nvPr/>
          </p:nvCxnSpPr>
          <p:spPr>
            <a:xfrm>
              <a:off x="2730137" y="1834940"/>
              <a:ext cx="533400" cy="120134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032863" y="1652452"/>
              <a:ext cx="9144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333307" y="2286000"/>
              <a:ext cx="6858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5562600" y="4648200"/>
              <a:ext cx="1371600" cy="277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l_cell4.jpg"/>
          <p:cNvPicPr>
            <a:picLocks noChangeAspect="1"/>
          </p:cNvPicPr>
          <p:nvPr/>
        </p:nvPicPr>
        <p:blipFill>
          <a:blip r:embed="rId2"/>
          <a:srcRect l="1305" r="13708"/>
          <a:stretch>
            <a:fillRect/>
          </a:stretch>
        </p:blipFill>
        <p:spPr>
          <a:xfrm>
            <a:off x="990600" y="639436"/>
            <a:ext cx="5562599" cy="5998195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5" name="Oval 4"/>
          <p:cNvSpPr/>
          <p:nvPr/>
        </p:nvSpPr>
        <p:spPr>
          <a:xfrm rot="19140555">
            <a:off x="282790" y="801278"/>
            <a:ext cx="2286000" cy="6096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প্রাণী  কোষ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640285" y="4724400"/>
            <a:ext cx="14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সাইটোপ্লাজম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9474" y="5118463"/>
            <a:ext cx="14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মাইটোকনড্রিয়া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4307" y="4419600"/>
            <a:ext cx="14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খাদ্য গহবর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4266" y="4102520"/>
            <a:ext cx="2340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>মসৃন এন্ডোপ্লাজমিক জালিকা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87890" y="274398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>অমসৃন এন্ডোপ্লাজমিক জালিকা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2055" y="2036413"/>
            <a:ext cx="14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গলজি বস্তু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6096" y="3134482"/>
            <a:ext cx="112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2496" y="3834731"/>
            <a:ext cx="180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>নিউক্লিয়ার আবরবণী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57403" y="3593068"/>
            <a:ext cx="119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>ক্রোমোসোম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8498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প্লাজমা মেমব্রেন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2945" y="5410200"/>
            <a:ext cx="14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লাইসোজোম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0137" y="3391989"/>
            <a:ext cx="1197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153989" y="3544389"/>
            <a:ext cx="2399211" cy="370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29400" y="1524000"/>
            <a:ext cx="140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সেন্টিওল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547408"/>
            <a:ext cx="8001000" cy="193899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000" b="1" spc="5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উদ্ভিদ ও প্রাণী কোষের চিহ্নিত চিত্র অংকন কর।</a:t>
            </a:r>
            <a:r>
              <a:rPr lang="bn-BD" sz="6000" b="1" spc="5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133600" y="293080"/>
            <a:ext cx="4724400" cy="2373920"/>
            <a:chOff x="2133600" y="293080"/>
            <a:chExt cx="4724400" cy="2373920"/>
          </a:xfrm>
        </p:grpSpPr>
        <p:sp>
          <p:nvSpPr>
            <p:cNvPr id="4" name="Oval 3"/>
            <p:cNvSpPr/>
            <p:nvPr/>
          </p:nvSpPr>
          <p:spPr>
            <a:xfrm>
              <a:off x="2133600" y="293080"/>
              <a:ext cx="4724400" cy="15240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6000" b="1" dirty="0" smtClean="0">
                  <a:ln w="11430"/>
                  <a:blipFill>
                    <a:blip r:embed="rId2"/>
                    <a:tile tx="0" ty="0" sx="100000" sy="100000" flip="none" algn="tl"/>
                  </a:blip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জোড়ায় কাজ</a:t>
              </a:r>
            </a:p>
          </p:txBody>
        </p:sp>
        <p:sp>
          <p:nvSpPr>
            <p:cNvPr id="5" name="Up Arrow Callout 4"/>
            <p:cNvSpPr/>
            <p:nvPr/>
          </p:nvSpPr>
          <p:spPr>
            <a:xfrm>
              <a:off x="3581400" y="1828800"/>
              <a:ext cx="1981200" cy="838200"/>
            </a:xfrm>
            <a:prstGeom prst="upArrowCallout">
              <a:avLst>
                <a:gd name="adj1" fmla="val 18287"/>
                <a:gd name="adj2" fmla="val 25000"/>
                <a:gd name="adj3" fmla="val 25000"/>
                <a:gd name="adj4" fmla="val 46515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সময়-</a:t>
              </a:r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8</a:t>
              </a:r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3074126" y="383178"/>
            <a:ext cx="304800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সমাধান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1143000"/>
            <a:ext cx="2440578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  কোষ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091625"/>
            <a:ext cx="2286000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প্রাণী  কোষ</a:t>
            </a:r>
            <a:endParaRPr lang="en-US" sz="32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304800" y="1733103"/>
            <a:ext cx="8381999" cy="4377184"/>
            <a:chOff x="304800" y="1733103"/>
            <a:chExt cx="8381999" cy="437718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1752600"/>
              <a:ext cx="8381999" cy="4357687"/>
            </a:xfrm>
            <a:prstGeom prst="rect">
              <a:avLst/>
            </a:prstGeom>
            <a:noFill/>
            <a:ln w="38100">
              <a:solidFill>
                <a:srgbClr val="00B0F0"/>
              </a:solidFill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4844145" y="5498068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সাইটোপ্লাজম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91745" y="2133600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মাইটোকনড্রিয়া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79074" y="4624252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খাদ্য গহবর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29296" y="3238194"/>
              <a:ext cx="2340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মসৃন এন্ডোপ্লাজমিক জালিকা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96545" y="5040868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গলজি বস্তু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29295" y="3962400"/>
              <a:ext cx="1121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নিউক্লিওলাস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02875" y="3540825"/>
              <a:ext cx="1807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নিউক্লিয়ার আবরবণী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69970" y="3770811"/>
              <a:ext cx="1197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ক্রোমোসোম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81400" y="18288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প্লাজমা মেমব্রেন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44145" y="2907268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লাইসোজোম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43596" y="4214543"/>
              <a:ext cx="1197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নিউক্লিওপ্লাজম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67433" y="2406501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সেন্টিওল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55534" y="1733103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কোষ প্রাচীর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72545" y="2126505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মাইটোকনড্রিয়া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0345" y="4575573"/>
              <a:ext cx="10994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কোষ গহবর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39842" y="2623734"/>
              <a:ext cx="1177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ক্লোরোপ্লাসট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471532" y="4823635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গলজি বস্তু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71532" y="2861932"/>
              <a:ext cx="1404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খাদ্য গহবর</a:t>
              </a: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3505200" y="3363433"/>
              <a:ext cx="381000" cy="762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469575" y="3569525"/>
              <a:ext cx="10668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500250" y="4219700"/>
              <a:ext cx="12954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3505200" y="3962400"/>
              <a:ext cx="1447800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505200" y="3733800"/>
              <a:ext cx="1371600" cy="2286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481450" y="5245925"/>
              <a:ext cx="1447800" cy="4572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85800" y="228600"/>
            <a:ext cx="7620000" cy="990600"/>
            <a:chOff x="457200" y="457200"/>
            <a:chExt cx="8001000" cy="1066800"/>
          </a:xfrm>
        </p:grpSpPr>
        <p:sp>
          <p:nvSpPr>
            <p:cNvPr id="2" name="Rounded Rectangle 1"/>
            <p:cNvSpPr/>
            <p:nvPr/>
          </p:nvSpPr>
          <p:spPr>
            <a:xfrm>
              <a:off x="457200" y="457200"/>
              <a:ext cx="8001000" cy="10668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endParaRPr lang="en-US" sz="6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219200" y="609600"/>
              <a:ext cx="6598920" cy="609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4000" b="1" dirty="0" smtClean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ভিডিও চিত্রটি লক্ষ্য কর-</a:t>
              </a:r>
              <a:endParaRPr lang="en-US" sz="4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871663" y="2971800"/>
          <a:ext cx="5399087" cy="685800"/>
        </p:xfrm>
        <a:graphic>
          <a:graphicData uri="http://schemas.openxmlformats.org/presentationml/2006/ole">
            <p:oleObj spid="_x0000_s1026" name="Packager Shell Object" showAsIcon="1" r:id="rId3" imgW="539856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852268" y="2286000"/>
            <a:ext cx="7682132" cy="4191000"/>
            <a:chOff x="852268" y="1769016"/>
            <a:chExt cx="7682132" cy="4191000"/>
          </a:xfrm>
        </p:grpSpPr>
        <p:sp>
          <p:nvSpPr>
            <p:cNvPr id="7" name="Horizontal Scroll 6"/>
            <p:cNvSpPr/>
            <p:nvPr/>
          </p:nvSpPr>
          <p:spPr>
            <a:xfrm>
              <a:off x="852268" y="1769016"/>
              <a:ext cx="7682132" cy="4191000"/>
            </a:xfrm>
            <a:prstGeom prst="horizontalScroll">
              <a:avLst>
                <a:gd name="adj" fmla="val 15059"/>
              </a:avLst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3200400"/>
              <a:ext cx="5943600" cy="144655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4400" b="1" dirty="0" smtClean="0">
                  <a:ln w="11430"/>
                  <a:solidFill>
                    <a:sysClr val="windowText" lastClr="0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উদ্ভিদ ও প্রাণী টিসুর প্রকার ভেদ উল্লেখ কর। </a:t>
              </a:r>
              <a:endParaRPr lang="en-US" sz="44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33600" y="457200"/>
            <a:ext cx="4648200" cy="1981200"/>
            <a:chOff x="2133600" y="457200"/>
            <a:chExt cx="4648200" cy="1981200"/>
          </a:xfrm>
        </p:grpSpPr>
        <p:sp>
          <p:nvSpPr>
            <p:cNvPr id="6" name="Oval 5"/>
            <p:cNvSpPr/>
            <p:nvPr/>
          </p:nvSpPr>
          <p:spPr>
            <a:xfrm>
              <a:off x="2133600" y="457200"/>
              <a:ext cx="4648200" cy="11430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bn-BD" sz="6600" b="1" spc="50" dirty="0" smtClean="0">
                  <a:ln w="11430"/>
                  <a:solidFill>
                    <a:schemeClr val="tx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দলীয় কাজ</a:t>
              </a:r>
              <a:endParaRPr lang="en-US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Up Arrow Callout 7"/>
            <p:cNvSpPr/>
            <p:nvPr/>
          </p:nvSpPr>
          <p:spPr>
            <a:xfrm>
              <a:off x="3505200" y="1600200"/>
              <a:ext cx="1981200" cy="838200"/>
            </a:xfrm>
            <a:prstGeom prst="upArrowCallout">
              <a:avLst>
                <a:gd name="adj1" fmla="val 18287"/>
                <a:gd name="adj2" fmla="val 25000"/>
                <a:gd name="adj3" fmla="val 25000"/>
                <a:gd name="adj4" fmla="val 46515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সময়-</a:t>
              </a:r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10 </a:t>
              </a:r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381000" y="136751"/>
            <a:ext cx="8229600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  <p:sp>
        <p:nvSpPr>
          <p:cNvPr id="5" name="Oval 4"/>
          <p:cNvSpPr/>
          <p:nvPr/>
        </p:nvSpPr>
        <p:spPr>
          <a:xfrm>
            <a:off x="2971800" y="228600"/>
            <a:ext cx="3048000" cy="8382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5400" dirty="0"/>
          </a:p>
        </p:txBody>
      </p:sp>
      <p:grpSp>
        <p:nvGrpSpPr>
          <p:cNvPr id="8" name="Group 7"/>
          <p:cNvGrpSpPr/>
          <p:nvPr/>
        </p:nvGrpSpPr>
        <p:grpSpPr>
          <a:xfrm>
            <a:off x="381000" y="1371600"/>
            <a:ext cx="8153400" cy="4800600"/>
            <a:chOff x="381000" y="1371600"/>
            <a:chExt cx="8153400" cy="4800600"/>
          </a:xfrm>
        </p:grpSpPr>
        <p:graphicFrame>
          <p:nvGraphicFramePr>
            <p:cNvPr id="4" name="Diagram 3"/>
            <p:cNvGraphicFramePr/>
            <p:nvPr/>
          </p:nvGraphicFramePr>
          <p:xfrm>
            <a:off x="381000" y="1371600"/>
            <a:ext cx="8153400" cy="48006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Oval 5"/>
            <p:cNvSpPr/>
            <p:nvPr/>
          </p:nvSpPr>
          <p:spPr>
            <a:xfrm>
              <a:off x="685800" y="1828800"/>
              <a:ext cx="2362200" cy="13716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bn-BD" sz="3600" spc="50" dirty="0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উদ্ভিদ টিসু</a:t>
              </a:r>
              <a:endParaRPr lang="en-US" sz="40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85800" y="4267200"/>
              <a:ext cx="2667000" cy="13716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bn-BD" sz="3600" b="1" dirty="0" smtClean="0">
                  <a:ln w="11430"/>
                  <a:solidFill>
                    <a:srgbClr val="C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প্রাণী কোষ</a:t>
              </a:r>
              <a:endParaRPr lang="en-US" sz="3600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2667000" y="228600"/>
            <a:ext cx="4114800" cy="1413804"/>
          </a:xfrm>
          <a:prstGeom prst="downArrowCallout">
            <a:avLst>
              <a:gd name="adj1" fmla="val 14434"/>
              <a:gd name="adj2" fmla="val 24052"/>
              <a:gd name="adj3" fmla="val 37604"/>
              <a:gd name="adj4" fmla="val 40502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304800" y="1064451"/>
            <a:ext cx="8534400" cy="5404677"/>
            <a:chOff x="533400" y="2971800"/>
            <a:chExt cx="8229600" cy="2666097"/>
          </a:xfrm>
          <a:blipFill>
            <a:blip r:embed="rId2"/>
            <a:tile tx="0" ty="0" sx="100000" sy="100000" flip="none" algn="tl"/>
          </a:blipFill>
        </p:grpSpPr>
        <p:sp>
          <p:nvSpPr>
            <p:cNvPr id="5" name="Down Ribbon 4"/>
            <p:cNvSpPr/>
            <p:nvPr/>
          </p:nvSpPr>
          <p:spPr>
            <a:xfrm>
              <a:off x="533400" y="2971800"/>
              <a:ext cx="8229600" cy="2624667"/>
            </a:xfrm>
            <a:prstGeom prst="ribbon">
              <a:avLst>
                <a:gd name="adj1" fmla="val 10365"/>
                <a:gd name="adj2" fmla="val 70385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806863" y="3254253"/>
              <a:ext cx="5687785" cy="238364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১। </a:t>
              </a:r>
              <a:r>
                <a:rPr lang="bn-BD" sz="2800" b="1" dirty="0" smtClean="0">
                  <a:ln w="11430"/>
                  <a:solidFill>
                    <a:srgbClr val="00206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প্রাণী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টিসু কত প্রকার?</a:t>
              </a:r>
              <a:endPara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ক। ৩টি      খ। ৪টি     গ। ৫টি      ঘ। ৬টি</a:t>
              </a: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২। </a:t>
              </a:r>
              <a:r>
                <a:rPr lang="bn-BD" sz="2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ক্লোরোপ্লাষ্ট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কোথায় পাওয়া যায়-</a:t>
              </a: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ক। </a:t>
              </a:r>
              <a:r>
                <a:rPr lang="bn-BD" sz="2800" dirty="0" smtClean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উদ্ভিদ কোষে        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খ। </a:t>
              </a:r>
              <a:r>
                <a:rPr lang="bn-BD" sz="2800" dirty="0" smtClean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প্রাণী কোষে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গ। নিউক্লিয়াস           ঘ। গলজি বস্তূ</a:t>
              </a: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৩। </a:t>
              </a:r>
              <a:r>
                <a:rPr lang="bn-BD" sz="2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ব্যাকটেরিয়ার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বৈশিষ্ট্য হচ্ছে-</a:t>
              </a:r>
            </a:p>
            <a:p>
              <a:pPr marL="571500" indent="-571500"/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)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চলনে সক্ষম</a:t>
              </a:r>
            </a:p>
            <a:p>
              <a:pPr marL="571500" indent="-571500"/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ii)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খাদ্য তৈরীতে অক্ষম</a:t>
              </a:r>
            </a:p>
            <a:p>
              <a:pPr marL="571500" indent="-571500"/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iii)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নিউক্লিয়াস সুগঠিত</a:t>
              </a:r>
            </a:p>
            <a:p>
              <a:pPr marL="571500" indent="-571500"/>
              <a:r>
                <a:rPr lang="bn-BD" sz="2800" b="1" u="sng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কোনটি সঠিক উত্তর-</a:t>
              </a:r>
            </a:p>
            <a:p>
              <a:pPr marL="571500" indent="-571500"/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ক)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খ) 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iii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গ)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  ঘ)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 ii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iii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634196" y="2939776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উঃ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901460" y="2095716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উঃ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399644" y="594792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উঃ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611940"/>
            <a:ext cx="8001000" cy="175432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প্রকার প্রাণী কোষের চিত্র অংকন করবে।</a:t>
            </a:r>
            <a:endParaRPr lang="en-US" sz="5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urved Down Ribbon 3"/>
          <p:cNvSpPr/>
          <p:nvPr/>
        </p:nvSpPr>
        <p:spPr>
          <a:xfrm>
            <a:off x="533400" y="533400"/>
            <a:ext cx="8229600" cy="1676400"/>
          </a:xfrm>
          <a:prstGeom prst="ellipseRibbon">
            <a:avLst>
              <a:gd name="adj1" fmla="val 28656"/>
              <a:gd name="adj2" fmla="val 66814"/>
              <a:gd name="adj3" fmla="val 1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72328" y="138332"/>
          <a:ext cx="88392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AB06E38-997B-451D-A8F5-647761B50B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CAB06E38-997B-451D-A8F5-647761B50B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962699-FFC5-44C9-8734-9188DD1F9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DD962699-FFC5-44C9-8734-9188DD1F95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5B4AE7-9EC2-4FD1-BF6E-AD5E49CF2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E65B4AE7-9EC2-4FD1-BF6E-AD5E49CF2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B5398D-5614-444F-B65C-5F9F6CD98A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42B5398D-5614-444F-B65C-5F9F6CD98A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422</Words>
  <Application>Microsoft Office PowerPoint</Application>
  <PresentationFormat>On-screen Show (4:3)</PresentationFormat>
  <Paragraphs>154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Package</vt:lpstr>
      <vt:lpstr>Slide 1</vt:lpstr>
      <vt:lpstr>শিক্ষক পরিচিতি</vt:lpstr>
      <vt:lpstr>Slide 3</vt:lpstr>
      <vt:lpstr>নিচের চিত্রগুলি লক্ষ্য কর</vt:lpstr>
      <vt:lpstr>Slide 5</vt:lpstr>
      <vt:lpstr>Slide 6</vt:lpstr>
      <vt:lpstr>নিচের চিত্র গুলো লক্ষ্য কর-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TSS</cp:lastModifiedBy>
  <cp:revision>299</cp:revision>
  <dcterms:created xsi:type="dcterms:W3CDTF">2013-12-13T03:29:37Z</dcterms:created>
  <dcterms:modified xsi:type="dcterms:W3CDTF">2013-12-16T14:37:30Z</dcterms:modified>
</cp:coreProperties>
</file>