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56" r:id="rId2"/>
    <p:sldId id="272" r:id="rId3"/>
    <p:sldId id="271" r:id="rId4"/>
    <p:sldId id="259" r:id="rId5"/>
    <p:sldId id="260" r:id="rId6"/>
    <p:sldId id="261" r:id="rId7"/>
    <p:sldId id="263" r:id="rId8"/>
    <p:sldId id="273" r:id="rId9"/>
    <p:sldId id="264" r:id="rId10"/>
    <p:sldId id="266" r:id="rId11"/>
    <p:sldId id="265" r:id="rId12"/>
    <p:sldId id="267" r:id="rId13"/>
    <p:sldId id="262" r:id="rId14"/>
    <p:sldId id="268" r:id="rId15"/>
    <p:sldId id="269" r:id="rId16"/>
    <p:sldId id="270" r:id="rId17"/>
    <p:sldId id="274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113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682A2-872A-4832-85EA-778EFBF4732D}" type="datetimeFigureOut">
              <a:rPr lang="en-US" smtClean="0"/>
              <a:t>12/15/2013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E9BAF9-887A-4E37-848D-EFD206AEF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4333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5E9BAF9-887A-4E37-848D-EFD206AEFDA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1347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51640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413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8561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3827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2328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7493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959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371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4312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6713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0636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297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g"/><Relationship Id="rId4" Type="http://schemas.openxmlformats.org/officeDocument/2006/relationships/image" Target="../media/image17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381001"/>
            <a:ext cx="8610599" cy="1219199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11500" b="1" dirty="0" smtClean="0">
                <a:ln w="11430"/>
                <a:solidFill>
                  <a:sysClr val="windowText" lastClr="00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WELCOME</a:t>
            </a:r>
            <a:endParaRPr lang="en-US" sz="5400" b="1" dirty="0">
              <a:ln w="11430"/>
              <a:solidFill>
                <a:sysClr val="windowText" lastClr="00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133600"/>
            <a:ext cx="8534400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1740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62000" y="609600"/>
            <a:ext cx="7390564" cy="83099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MD. JAHANGIR HOSSAIN</a:t>
            </a:r>
            <a:endParaRPr lang="en-US" sz="4800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1981202"/>
            <a:ext cx="6553200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</a:rPr>
              <a:t>ASSISTANT  TEACHER (English)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09340" y="3241967"/>
            <a:ext cx="8858459" cy="646331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rgbClr val="7030A0"/>
                </a:solidFill>
              </a:rPr>
              <a:t>Prosadpur</a:t>
            </a:r>
            <a:r>
              <a:rPr lang="en-US" sz="3600" dirty="0" smtClean="0">
                <a:solidFill>
                  <a:srgbClr val="7030A0"/>
                </a:solidFill>
              </a:rPr>
              <a:t> Girls’ High </a:t>
            </a:r>
            <a:r>
              <a:rPr lang="en-US" sz="3600" dirty="0" err="1" smtClean="0">
                <a:solidFill>
                  <a:srgbClr val="7030A0"/>
                </a:solidFill>
              </a:rPr>
              <a:t>School,Chapi</a:t>
            </a:r>
            <a:r>
              <a:rPr lang="en-US" sz="3600" dirty="0" smtClean="0">
                <a:solidFill>
                  <a:srgbClr val="7030A0"/>
                </a:solidFill>
              </a:rPr>
              <a:t> </a:t>
            </a:r>
            <a:r>
              <a:rPr lang="en-US" sz="3600" dirty="0" err="1" smtClean="0">
                <a:solidFill>
                  <a:srgbClr val="7030A0"/>
                </a:solidFill>
              </a:rPr>
              <a:t>Nababgonj</a:t>
            </a:r>
            <a:endParaRPr lang="en-US" sz="3600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327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00B0F0"/>
                </a:solidFill>
              </a:rPr>
              <a:t>Introduction To Lesson</a:t>
            </a:r>
            <a:endParaRPr lang="en-US" sz="5400" dirty="0">
              <a:solidFill>
                <a:srgbClr val="00B0F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blipFill>
            <a:blip r:embed="rId3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sz="2800" dirty="0" smtClean="0"/>
              <a:t>Sub: English 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Paper</a:t>
            </a:r>
            <a:endParaRPr lang="en-US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1000" y="3124200"/>
            <a:ext cx="4419600" cy="914400"/>
          </a:xfrm>
          <a:blipFill>
            <a:blip r:embed="rId4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n-US" sz="3200" dirty="0" smtClean="0">
                <a:latin typeface="NikoshBAN" pitchFamily="2" charset="0"/>
                <a:cs typeface="NikoshBAN" pitchFamily="2" charset="0"/>
              </a:rPr>
              <a:t>Lesson: Paragraph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0200" y="1524000"/>
            <a:ext cx="3508375" cy="639762"/>
          </a:xfrm>
          <a:blipFill>
            <a:blip r:embed="rId5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n-US" sz="2800" dirty="0" smtClean="0"/>
              <a:t>Class: Nine</a:t>
            </a:r>
            <a:endParaRPr lang="en-US" sz="2800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3000" y="3124200"/>
            <a:ext cx="3965575" cy="568325"/>
          </a:xfrm>
          <a:blipFill>
            <a:blip r:embed="rId6"/>
            <a:tile tx="0" ty="0" sx="100000" sy="100000" flip="none" algn="tl"/>
          </a:blipFill>
        </p:spPr>
        <p:txBody>
          <a:bodyPr>
            <a:noAutofit/>
          </a:bodyPr>
          <a:lstStyle/>
          <a:p>
            <a:r>
              <a:rPr lang="en-US" sz="3200" dirty="0" smtClean="0"/>
              <a:t>Duration: 50mts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82284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4" grpId="0" build="p" animBg="1"/>
      <p:bldP spid="5" grpId="0" build="p" animBg="1"/>
      <p:bldP spid="6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DOEL\Desktop\trfg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5689" y="104682"/>
            <a:ext cx="4178451" cy="5155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DOEL\Desktop\5310978_f26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683"/>
            <a:ext cx="4518777" cy="5076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88051" y="5321587"/>
            <a:ext cx="2529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smtClean="0"/>
              <a:t>vehicles </a:t>
            </a:r>
            <a:r>
              <a:rPr lang="en-US" sz="2400" dirty="0" smtClean="0"/>
              <a:t>congested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257800" y="5260032"/>
            <a:ext cx="20998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Many </a:t>
            </a:r>
            <a:r>
              <a:rPr lang="en-US" sz="2800" dirty="0" err="1" smtClean="0"/>
              <a:t>rikshas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841139" y="5943874"/>
            <a:ext cx="36776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What are the pictures about?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61101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00200" y="381000"/>
            <a:ext cx="5638800" cy="1200329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002060"/>
                </a:solidFill>
              </a:rPr>
              <a:t>Traffic Jam</a:t>
            </a:r>
            <a:endParaRPr lang="en-US" sz="7200" dirty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8191" y="1553015"/>
            <a:ext cx="6019800" cy="400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954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85454" y="448042"/>
            <a:ext cx="3110345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Objectives: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1376066"/>
            <a:ext cx="86868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By the end of the lesson you </a:t>
            </a:r>
            <a:r>
              <a:rPr lang="en-US" sz="5400" dirty="0" smtClean="0"/>
              <a:t>will </a:t>
            </a:r>
            <a:r>
              <a:rPr lang="en-US" sz="5400" smtClean="0"/>
              <a:t>be able to  learn </a:t>
            </a:r>
            <a:r>
              <a:rPr lang="en-US" sz="5400" dirty="0" smtClean="0"/>
              <a:t>about traffic jam, its causes, effects and new words.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152136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945813"/>
            <a:ext cx="71161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 smtClean="0">
                <a:solidFill>
                  <a:schemeClr val="bg2"/>
                </a:solidFill>
              </a:rPr>
              <a:t>wwwwqqdividual</a:t>
            </a:r>
            <a:r>
              <a:rPr lang="en-US" sz="5400" dirty="0" smtClean="0">
                <a:solidFill>
                  <a:schemeClr val="bg2"/>
                </a:solidFill>
              </a:rPr>
              <a:t>  Work:</a:t>
            </a:r>
            <a:endParaRPr lang="en-US" sz="5400" dirty="0">
              <a:solidFill>
                <a:schemeClr val="bg2"/>
              </a:solidFill>
            </a:endParaRPr>
          </a:p>
        </p:txBody>
      </p:sp>
      <p:sp>
        <p:nvSpPr>
          <p:cNvPr id="3" name="Wave 2"/>
          <p:cNvSpPr/>
          <p:nvPr/>
        </p:nvSpPr>
        <p:spPr>
          <a:xfrm>
            <a:off x="1295399" y="439615"/>
            <a:ext cx="6329589" cy="1987842"/>
          </a:xfrm>
          <a:prstGeom prst="wav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smtClean="0"/>
              <a:t>Individual Work</a:t>
            </a:r>
            <a:endParaRPr lang="en-US" sz="5400" dirty="0"/>
          </a:p>
        </p:txBody>
      </p:sp>
      <p:sp>
        <p:nvSpPr>
          <p:cNvPr id="4" name="TextBox 3"/>
          <p:cNvSpPr txBox="1"/>
          <p:nvPr/>
        </p:nvSpPr>
        <p:spPr>
          <a:xfrm>
            <a:off x="1447800" y="2945812"/>
            <a:ext cx="5410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B0F0"/>
                </a:solidFill>
              </a:rPr>
              <a:t>What  is traffic jam?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" y="4267200"/>
            <a:ext cx="69637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Trafiq</a:t>
            </a:r>
            <a:r>
              <a:rPr lang="en-US" dirty="0" smtClean="0"/>
              <a:t> jam is a long congestion of various vehicles on the </a:t>
            </a:r>
            <a:r>
              <a:rPr lang="en-US" dirty="0" err="1" smtClean="0"/>
              <a:t>street.It</a:t>
            </a:r>
            <a:r>
              <a:rPr lang="en-US" dirty="0" smtClean="0"/>
              <a:t> is a problem in big cities.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2213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762000"/>
            <a:ext cx="335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Vocabulary</a:t>
            </a:r>
            <a:endParaRPr lang="en-US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1540018"/>
            <a:ext cx="2476500" cy="164782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50" y="1872528"/>
            <a:ext cx="1978792" cy="131531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852612"/>
            <a:ext cx="2178748" cy="157638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445" y="3798332"/>
            <a:ext cx="4021282" cy="251732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33400" y="3429000"/>
            <a:ext cx="11242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Qurrelling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429000" y="3244334"/>
            <a:ext cx="11131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Cogestion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858000" y="3613666"/>
            <a:ext cx="10408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Boreness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738004" y="6327323"/>
            <a:ext cx="10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Accident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25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291" y="49237"/>
            <a:ext cx="3870783" cy="257556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78545"/>
            <a:ext cx="3744218" cy="244622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615" y="3505200"/>
            <a:ext cx="3751385" cy="28100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858108" y="2665882"/>
            <a:ext cx="19518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NARROW STREET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6019800" y="2850548"/>
            <a:ext cx="16614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LOTS OF TRAFIC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124200" y="6553200"/>
            <a:ext cx="1944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RECKLESS DRIVING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152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Punched Tape 4"/>
          <p:cNvSpPr/>
          <p:nvPr/>
        </p:nvSpPr>
        <p:spPr>
          <a:xfrm rot="10800000" flipH="1" flipV="1">
            <a:off x="2819398" y="228597"/>
            <a:ext cx="3733799" cy="1600202"/>
          </a:xfrm>
          <a:prstGeom prst="flowChartPunchedTap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Pair </a:t>
            </a:r>
            <a:r>
              <a:rPr lang="en-US" sz="3200" dirty="0" smtClean="0"/>
              <a:t>Work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219200" y="3066365"/>
            <a:ext cx="6912470" cy="64633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Talk about two causes of traffic jam.</a:t>
            </a:r>
            <a:endParaRPr lang="en-US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228600" y="4191000"/>
            <a:ext cx="8001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There are many causes of </a:t>
            </a:r>
            <a:r>
              <a:rPr lang="en-US" dirty="0" err="1" smtClean="0"/>
              <a:t>trafiq</a:t>
            </a:r>
            <a:r>
              <a:rPr lang="en-US" dirty="0" smtClean="0"/>
              <a:t> jam. Narrow  streets ,reckless   driving, parking on the road  are the main causes of </a:t>
            </a:r>
            <a:r>
              <a:rPr lang="en-US" dirty="0" err="1" smtClean="0"/>
              <a:t>trafiq</a:t>
            </a:r>
            <a:r>
              <a:rPr lang="en-US" dirty="0" smtClean="0"/>
              <a:t>   jam.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35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830" y="3354343"/>
            <a:ext cx="3264829" cy="2362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533400"/>
            <a:ext cx="3250223" cy="216044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244" y="3196279"/>
            <a:ext cx="3505200" cy="23299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533400"/>
            <a:ext cx="3286581" cy="20574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19200" y="2693842"/>
            <a:ext cx="14156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accident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6096000" y="2819400"/>
            <a:ext cx="14686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err="1" smtClean="0"/>
              <a:t>querlling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1066800" y="5867400"/>
            <a:ext cx="169892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boreness</a:t>
            </a:r>
            <a:endParaRPr lang="en-US" sz="3200" dirty="0"/>
          </a:p>
        </p:txBody>
      </p:sp>
      <p:sp>
        <p:nvSpPr>
          <p:cNvPr id="15" name="TextBox 14"/>
          <p:cNvSpPr txBox="1"/>
          <p:nvPr/>
        </p:nvSpPr>
        <p:spPr>
          <a:xfrm>
            <a:off x="5867400" y="6096000"/>
            <a:ext cx="15055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Kills time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987498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Diagonal Corner Rectangle 1"/>
          <p:cNvSpPr/>
          <p:nvPr/>
        </p:nvSpPr>
        <p:spPr>
          <a:xfrm>
            <a:off x="2198077" y="685800"/>
            <a:ext cx="3886200" cy="1066800"/>
          </a:xfrm>
          <a:prstGeom prst="snip2Diag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Group Work</a:t>
            </a:r>
            <a:endParaRPr lang="en-US" sz="4400" dirty="0"/>
          </a:p>
        </p:txBody>
      </p:sp>
      <p:sp>
        <p:nvSpPr>
          <p:cNvPr id="3" name="TextBox 2"/>
          <p:cNvSpPr txBox="1"/>
          <p:nvPr/>
        </p:nvSpPr>
        <p:spPr>
          <a:xfrm>
            <a:off x="2286000" y="3124200"/>
            <a:ext cx="502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      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90600" y="2985700"/>
            <a:ext cx="6714723" cy="646331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What are the effects of traffic jam?</a:t>
            </a:r>
            <a:endParaRPr lang="en-US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152400" y="4114800"/>
            <a:ext cx="8153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Trafiq</a:t>
            </a:r>
            <a:r>
              <a:rPr lang="en-US" dirty="0" smtClean="0"/>
              <a:t> jam causes many problems. Because of it we face accident, feel  boring . </a:t>
            </a:r>
            <a:r>
              <a:rPr lang="en-US" dirty="0" err="1" smtClean="0"/>
              <a:t>Sometimes,people</a:t>
            </a:r>
            <a:r>
              <a:rPr lang="en-US" dirty="0"/>
              <a:t> </a:t>
            </a:r>
            <a:r>
              <a:rPr lang="en-US" dirty="0" smtClean="0"/>
              <a:t>quarrel with  one another. It also kills  our time.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486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DOEL\Desktop\tjj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7700" y="-191869"/>
            <a:ext cx="4333253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DOEL\Desktop\tjj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0"/>
            <a:ext cx="3780691" cy="3376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862" y="4419600"/>
            <a:ext cx="4355123" cy="211373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876800" y="5518482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Using flyover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6624326" y="497346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Travelling by </a:t>
            </a:r>
            <a:r>
              <a:rPr lang="en-US" dirty="0" err="1" smtClean="0"/>
              <a:t>air,water,train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8226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miley Face 3"/>
          <p:cNvSpPr/>
          <p:nvPr/>
        </p:nvSpPr>
        <p:spPr>
          <a:xfrm>
            <a:off x="3930069" y="1752600"/>
            <a:ext cx="1066800" cy="914400"/>
          </a:xfrm>
          <a:prstGeom prst="smileyFac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own Arrow 4"/>
          <p:cNvSpPr/>
          <p:nvPr/>
        </p:nvSpPr>
        <p:spPr>
          <a:xfrm>
            <a:off x="4221152" y="2609451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3070459" y="533400"/>
            <a:ext cx="2786019" cy="83099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800" dirty="0" smtClean="0"/>
              <a:t>Evaluation</a:t>
            </a:r>
            <a:endParaRPr lang="en-US" sz="4800" dirty="0"/>
          </a:p>
        </p:txBody>
      </p:sp>
      <p:sp>
        <p:nvSpPr>
          <p:cNvPr id="7" name="TextBox 6"/>
          <p:cNvSpPr txBox="1"/>
          <p:nvPr/>
        </p:nvSpPr>
        <p:spPr>
          <a:xfrm>
            <a:off x="918652" y="4800600"/>
            <a:ext cx="7188827" cy="707886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4000" dirty="0" smtClean="0"/>
              <a:t>How can we get rid of traffic jam?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918652" y="3587859"/>
            <a:ext cx="5558348" cy="107721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Have you ever fallen in traffic jam?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277731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ouble Wave 4"/>
          <p:cNvSpPr/>
          <p:nvPr/>
        </p:nvSpPr>
        <p:spPr>
          <a:xfrm>
            <a:off x="1828800" y="583224"/>
            <a:ext cx="5181600" cy="2526324"/>
          </a:xfrm>
          <a:prstGeom prst="doubleWave">
            <a:avLst>
              <a:gd name="adj1" fmla="val 6250"/>
              <a:gd name="adj2" fmla="val 855"/>
            </a:avLst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smtClean="0"/>
              <a:t>Home work</a:t>
            </a:r>
            <a:endParaRPr lang="en-US" sz="7200" dirty="0"/>
          </a:p>
        </p:txBody>
      </p:sp>
      <p:sp>
        <p:nvSpPr>
          <p:cNvPr id="6" name="TextBox 5"/>
          <p:cNvSpPr txBox="1"/>
          <p:nvPr/>
        </p:nvSpPr>
        <p:spPr>
          <a:xfrm>
            <a:off x="1828800" y="3962400"/>
            <a:ext cx="6972806" cy="707886"/>
          </a:xfrm>
          <a:prstGeom prst="rect">
            <a:avLst/>
          </a:prstGeom>
          <a:solidFill>
            <a:srgbClr val="7030A0"/>
          </a:solidFill>
        </p:spPr>
        <p:txBody>
          <a:bodyPr wrap="none" rtlCol="0">
            <a:spAutoFit/>
          </a:bodyPr>
          <a:lstStyle/>
          <a:p>
            <a:r>
              <a:rPr lang="en-US" sz="4000" dirty="0" smtClean="0"/>
              <a:t>Write a paragraph on traffic jam.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2874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091" y="152401"/>
            <a:ext cx="8229600" cy="503787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33600" y="5486400"/>
            <a:ext cx="4419600" cy="83099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rgbClr val="FF0000"/>
                </a:solidFill>
              </a:rPr>
              <a:t>THANKS TO ALL</a:t>
            </a:r>
            <a:endParaRPr lang="en-US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905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170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440</TotalTime>
  <Words>228</Words>
  <Application>Microsoft Office PowerPoint</Application>
  <PresentationFormat>On-screen Show (4:3)</PresentationFormat>
  <Paragraphs>47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WELCOME</vt:lpstr>
      <vt:lpstr>PowerPoint Presentation</vt:lpstr>
      <vt:lpstr>Introduction To Lesson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</dc:title>
  <dc:creator>TSS</dc:creator>
  <cp:lastModifiedBy>TSS</cp:lastModifiedBy>
  <cp:revision>59</cp:revision>
  <dcterms:created xsi:type="dcterms:W3CDTF">2006-08-16T00:00:00Z</dcterms:created>
  <dcterms:modified xsi:type="dcterms:W3CDTF">2013-12-15T05:23:52Z</dcterms:modified>
</cp:coreProperties>
</file>