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5" r:id="rId2"/>
    <p:sldId id="288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289" r:id="rId11"/>
    <p:sldId id="307" r:id="rId12"/>
    <p:sldId id="293" r:id="rId13"/>
    <p:sldId id="302" r:id="rId14"/>
    <p:sldId id="306" r:id="rId15"/>
    <p:sldId id="304" r:id="rId16"/>
    <p:sldId id="281" r:id="rId17"/>
    <p:sldId id="278" r:id="rId18"/>
    <p:sldId id="30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1" autoAdjust="0"/>
    <p:restoredTop sz="87739" autoAdjust="0"/>
  </p:normalViewPr>
  <p:slideViewPr>
    <p:cSldViewPr>
      <p:cViewPr varScale="1">
        <p:scale>
          <a:sx n="59" d="100"/>
          <a:sy n="59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02B4A-14D8-4A48-BE47-EF30C327DF62}" type="datetimeFigureOut">
              <a:rPr lang="en-US" smtClean="0"/>
              <a:t>12/16/2013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5BE27-2441-40E0-AAF1-835E4AAB8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3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5BE27-2441-40E0-AAF1-835E4AAB8C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16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5BE27-2441-40E0-AAF1-835E4AAB8C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5BE27-2441-40E0-AAF1-835E4AAB8C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37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5BE27-2441-40E0-AAF1-835E4AAB8C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36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5BE27-2441-40E0-AAF1-835E4AAB8C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73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b="1" dirty="0" smtClean="0"/>
              <a:t>স্বাগতম</a:t>
            </a:r>
            <a:endParaRPr lang="en-US" sz="8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653506"/>
            <a:ext cx="3048000" cy="2419350"/>
          </a:xfrm>
        </p:spPr>
      </p:pic>
    </p:spTree>
    <p:extLst>
      <p:ext uri="{BB962C8B-B14F-4D97-AF65-F5344CB8AC3E}">
        <p14:creationId xmlns:p14="http://schemas.microsoft.com/office/powerpoint/2010/main" val="366640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bn-BD" b="1" dirty="0" smtClean="0"/>
              <a:t>পরিচিতি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8229600" cy="4602163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pPr marL="1828800" lvl="4" indent="0" algn="ctr">
              <a:buNone/>
            </a:pPr>
            <a:r>
              <a:rPr lang="bn-BD" sz="4000" i="1" dirty="0" smtClean="0"/>
              <a:t>মোর্শেদা পারভীন</a:t>
            </a:r>
          </a:p>
          <a:p>
            <a:pPr marL="0" indent="0" algn="ctr">
              <a:buNone/>
            </a:pPr>
            <a:r>
              <a:rPr lang="bn-BD" i="1" dirty="0" smtClean="0"/>
              <a:t>সহকারী শিক্ষক</a:t>
            </a:r>
            <a:endParaRPr lang="bn-BD" i="1" dirty="0"/>
          </a:p>
          <a:p>
            <a:pPr marL="1828800" lvl="4" indent="0" algn="ctr">
              <a:buNone/>
            </a:pPr>
            <a:r>
              <a:rPr lang="bn-BD" sz="3200" i="1" dirty="0" smtClean="0"/>
              <a:t>মেডিকেল কলেজ ক্যাম্পাস</a:t>
            </a:r>
            <a:r>
              <a:rPr lang="en-US" sz="3200" i="1" dirty="0" smtClean="0"/>
              <a:t> </a:t>
            </a:r>
            <a:r>
              <a:rPr lang="bn-BD" sz="3200" i="1" dirty="0" smtClean="0"/>
              <a:t>হাইস্কুল</a:t>
            </a:r>
            <a:r>
              <a:rPr lang="en-US" sz="3200" i="1" dirty="0"/>
              <a:t> </a:t>
            </a:r>
            <a:r>
              <a:rPr lang="bn-BD" sz="3600" i="1" dirty="0" smtClean="0"/>
              <a:t>রাজশাহী</a:t>
            </a:r>
            <a:endParaRPr lang="bn-BD" sz="3600" i="1" dirty="0"/>
          </a:p>
          <a:p>
            <a:pPr marL="0" indent="0" algn="ctr">
              <a:buNone/>
            </a:pPr>
            <a:r>
              <a:rPr lang="bn-BD" i="1" dirty="0" smtClean="0"/>
              <a:t>আইডি নং -২৩</a:t>
            </a:r>
            <a:endParaRPr lang="en-US" i="1" dirty="0"/>
          </a:p>
        </p:txBody>
      </p:sp>
      <p:sp>
        <p:nvSpPr>
          <p:cNvPr id="4" name="Oval 3"/>
          <p:cNvSpPr/>
          <p:nvPr/>
        </p:nvSpPr>
        <p:spPr>
          <a:xfrm>
            <a:off x="3048000" y="152400"/>
            <a:ext cx="27432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Sequential Access Storage 4"/>
          <p:cNvSpPr/>
          <p:nvPr/>
        </p:nvSpPr>
        <p:spPr>
          <a:xfrm>
            <a:off x="838200" y="1143000"/>
            <a:ext cx="7848600" cy="4038600"/>
          </a:xfrm>
          <a:prstGeom prst="flowChartMagnetic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5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b="1" dirty="0" smtClean="0"/>
              <a:t>পাঠ পরিচিত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602163"/>
          </a:xfrm>
        </p:spPr>
        <p:txBody>
          <a:bodyPr/>
          <a:lstStyle/>
          <a:p>
            <a:pPr algn="ctr"/>
            <a:r>
              <a:rPr lang="bn-BD" dirty="0" smtClean="0"/>
              <a:t>বিষয়-গার্হস্থ্য বিজ্ঞান </a:t>
            </a:r>
          </a:p>
          <a:p>
            <a:pPr algn="ctr"/>
            <a:r>
              <a:rPr lang="bn-BD" dirty="0" smtClean="0"/>
              <a:t>শ্রেণি-৯ম</a:t>
            </a:r>
          </a:p>
          <a:p>
            <a:pPr lvl="2" algn="ctr"/>
            <a:r>
              <a:rPr lang="bn-BD" sz="2800" dirty="0" smtClean="0"/>
              <a:t>পাঠ</a:t>
            </a:r>
            <a:r>
              <a:rPr lang="en-US" sz="2800" dirty="0" smtClean="0"/>
              <a:t>-</a:t>
            </a:r>
            <a:r>
              <a:rPr lang="bn-BD" sz="2800" dirty="0" smtClean="0"/>
              <a:t>মা বাবার সাথে শিশুর </a:t>
            </a:r>
            <a:r>
              <a:rPr lang="bn-BD" sz="2800" dirty="0"/>
              <a:t>বন্ধন</a:t>
            </a:r>
          </a:p>
          <a:p>
            <a:pPr lvl="2" algn="ctr"/>
            <a:r>
              <a:rPr lang="bn-BD" sz="3200" dirty="0" smtClean="0"/>
              <a:t>সময়-৫০ মিঃ</a:t>
            </a:r>
            <a:endParaRPr lang="en-US" sz="3200" dirty="0"/>
          </a:p>
        </p:txBody>
      </p:sp>
      <p:sp>
        <p:nvSpPr>
          <p:cNvPr id="5" name="Vertical Scroll 4"/>
          <p:cNvSpPr/>
          <p:nvPr/>
        </p:nvSpPr>
        <p:spPr>
          <a:xfrm>
            <a:off x="2743200" y="139700"/>
            <a:ext cx="3810000" cy="1143000"/>
          </a:xfrm>
          <a:prstGeom prst="vertic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orizontal Scroll 5"/>
          <p:cNvSpPr/>
          <p:nvPr/>
        </p:nvSpPr>
        <p:spPr>
          <a:xfrm>
            <a:off x="1600200" y="713658"/>
            <a:ext cx="6172200" cy="42672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810000"/>
            <a:ext cx="3256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তারিখ-১৫-১২-১৩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206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9619" y="15240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নিচের চিত্রগুলো লক্ষ্য কর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35" t="-14174" r="3935" b="7855"/>
          <a:stretch/>
        </p:blipFill>
        <p:spPr>
          <a:xfrm>
            <a:off x="130277" y="914400"/>
            <a:ext cx="4123506" cy="49950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0"/>
          <a:stretch/>
        </p:blipFill>
        <p:spPr>
          <a:xfrm>
            <a:off x="4626078" y="1571522"/>
            <a:ext cx="4495799" cy="435920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846006" y="61722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মা বাবার সাথে শিশু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468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710093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 ঘোষণা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6494" y="2362200"/>
            <a:ext cx="53110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মা বাবার  সাথে শিশুর বন্ধন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2057400" y="490423"/>
            <a:ext cx="3962400" cy="1143000"/>
          </a:xfrm>
          <a:prstGeom prst="vertic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orizontal Scroll 6"/>
          <p:cNvSpPr/>
          <p:nvPr/>
        </p:nvSpPr>
        <p:spPr>
          <a:xfrm>
            <a:off x="838200" y="2053313"/>
            <a:ext cx="7620000" cy="144877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4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87196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1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শিশুর সাথে বন্ধন তৈরির পদক্ষেপগুলো বলতে পারবে।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২।বাবার ইতিবাচক ভূমিকা শিশু বিকাশে কিরূপ প্রভাব ফেলে তা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অনুধাবন করবে ।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৩। পারিবারিক সর্ম্পকের গুরুত্ব উল্লেখ করতে পারবে।</a:t>
            </a:r>
          </a:p>
        </p:txBody>
      </p:sp>
      <p:sp>
        <p:nvSpPr>
          <p:cNvPr id="4" name="Flowchart: Magnetic Disk 3"/>
          <p:cNvSpPr/>
          <p:nvPr/>
        </p:nvSpPr>
        <p:spPr>
          <a:xfrm>
            <a:off x="3581400" y="128524"/>
            <a:ext cx="2438400" cy="122224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3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0" y="228600"/>
            <a:ext cx="4171170" cy="2938384"/>
          </a:xfrm>
          <a:prstGeom prst="rect">
            <a:avLst/>
          </a:prstGeom>
          <a:ln w="57150">
            <a:solidFill>
              <a:schemeClr val="tx2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685800" y="3200400"/>
            <a:ext cx="2561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জন্মের পর মাতৃদুগ্ধ পান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3200400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শিশুর কান্নায় তারাতাড়ি সাড়া দেওয়া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6553200"/>
            <a:ext cx="3131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শিশুকে কাছে নিয়ে ঘুমানো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29200" y="6553200"/>
            <a:ext cx="295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শিশুকে পর্যাপ্ত সময় দেওয়া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0" y="3581400"/>
            <a:ext cx="4176282" cy="2943900"/>
          </a:xfrm>
          <a:prstGeom prst="rect">
            <a:avLst/>
          </a:prstGeom>
          <a:ln w="57150">
            <a:solidFill>
              <a:schemeClr val="tx2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717" y="3602675"/>
            <a:ext cx="4109883" cy="2922625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56928" y="242534"/>
            <a:ext cx="4334672" cy="295786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89611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659337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05466" y="949328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/>
              <a:t>৫</a:t>
            </a:r>
            <a:r>
              <a:rPr lang="bn-BD" dirty="0" smtClean="0"/>
              <a:t>মিঃ</a:t>
            </a:r>
            <a:endParaRPr lang="en-US" dirty="0"/>
          </a:p>
        </p:txBody>
      </p:sp>
      <p:sp>
        <p:nvSpPr>
          <p:cNvPr id="5" name="Cube 4"/>
          <p:cNvSpPr/>
          <p:nvPr/>
        </p:nvSpPr>
        <p:spPr>
          <a:xfrm>
            <a:off x="2667000" y="392083"/>
            <a:ext cx="3349752" cy="1216152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orizontal Scroll 5"/>
          <p:cNvSpPr/>
          <p:nvPr/>
        </p:nvSpPr>
        <p:spPr>
          <a:xfrm>
            <a:off x="670724" y="2027824"/>
            <a:ext cx="8141897" cy="1033272"/>
          </a:xfrm>
          <a:prstGeom prst="horizontalScroll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১।শ</a:t>
            </a:r>
            <a:endParaRPr lang="en-US" dirty="0"/>
          </a:p>
        </p:txBody>
      </p:sp>
      <p:sp>
        <p:nvSpPr>
          <p:cNvPr id="9" name="Flowchart: Magnetic Disk 8"/>
          <p:cNvSpPr/>
          <p:nvPr/>
        </p:nvSpPr>
        <p:spPr>
          <a:xfrm>
            <a:off x="7467600" y="758952"/>
            <a:ext cx="914400" cy="61264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0724" y="2320498"/>
            <a:ext cx="8941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শিশুর সাথে বন্ধন তৈরির  দুইটি পদক্ষেপের নাম বল ।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8127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762000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i="1" dirty="0" smtClean="0"/>
              <a:t>সমাধান</a:t>
            </a:r>
            <a:endParaRPr lang="en-US" sz="4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422996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/>
              <a:t>৩</a:t>
            </a:r>
            <a:r>
              <a:rPr lang="bn-BD" sz="3200" dirty="0" smtClean="0"/>
              <a:t>।শিশু কান্নায় তাড়াতাড়ি সাড়া দেওয়া প্রয়োজন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26008" y="5251822"/>
            <a:ext cx="6217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/>
              <a:t>৪</a:t>
            </a:r>
            <a:r>
              <a:rPr lang="bn-BD" sz="3600" dirty="0" smtClean="0"/>
              <a:t>।শিশুকে পর্যাপ্ত সময় দেওয়া</a:t>
            </a:r>
            <a:endParaRPr lang="en-US" sz="3600" dirty="0"/>
          </a:p>
        </p:txBody>
      </p:sp>
      <p:sp>
        <p:nvSpPr>
          <p:cNvPr id="2" name="Bevel 1"/>
          <p:cNvSpPr/>
          <p:nvPr/>
        </p:nvSpPr>
        <p:spPr>
          <a:xfrm>
            <a:off x="2819400" y="606370"/>
            <a:ext cx="2947416" cy="1042416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6280" y="1914585"/>
            <a:ext cx="7556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১।শিশুর জন্মের পর মাতৃদুগ্ধ পান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74192" y="3103250"/>
            <a:ext cx="6187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২।শিশুকে কাছে নিয়ে ঘুমানো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5" name="Bevel 4"/>
          <p:cNvSpPr/>
          <p:nvPr/>
        </p:nvSpPr>
        <p:spPr>
          <a:xfrm>
            <a:off x="774192" y="1792794"/>
            <a:ext cx="5874852" cy="828356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Bevel 5"/>
          <p:cNvSpPr/>
          <p:nvPr/>
        </p:nvSpPr>
        <p:spPr>
          <a:xfrm>
            <a:off x="774192" y="2895159"/>
            <a:ext cx="6998208" cy="1042416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evel 9"/>
          <p:cNvSpPr/>
          <p:nvPr/>
        </p:nvSpPr>
        <p:spPr>
          <a:xfrm>
            <a:off x="826008" y="3995554"/>
            <a:ext cx="7894320" cy="1053588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vel 10"/>
          <p:cNvSpPr/>
          <p:nvPr/>
        </p:nvSpPr>
        <p:spPr>
          <a:xfrm>
            <a:off x="826008" y="5245726"/>
            <a:ext cx="6946392" cy="1042416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5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-8703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বাবার সাথে শিশুর সর্ম্পক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528" t="-2198" r="-1" b="-1"/>
          <a:stretch/>
        </p:blipFill>
        <p:spPr>
          <a:xfrm>
            <a:off x="1903771" y="637628"/>
            <a:ext cx="7239000" cy="52297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27" y="762001"/>
            <a:ext cx="3875192" cy="510540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7782" y="6096000"/>
            <a:ext cx="4099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বাইরে  বেড়াতে নেওয়া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5975866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স্নেহপূর্ন লালন পালন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230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14401"/>
            <a:ext cx="4343401" cy="44196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8" t="23988" r="8126" b="27478"/>
          <a:stretch/>
        </p:blipFill>
        <p:spPr>
          <a:xfrm>
            <a:off x="4495800" y="809626"/>
            <a:ext cx="4648200" cy="462914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8600" y="5780794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পর্যাপ্ত সময় দেওয়া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700860" y="5780794"/>
            <a:ext cx="4177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শিশুর যত্ন নেওয়া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2658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137166"/>
            <a:ext cx="365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/>
              <a:t>জোড়ায় কাজ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477000" y="1521886"/>
            <a:ext cx="1252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/>
              <a:t>৫ মিঃ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92608" y="2827495"/>
            <a:ext cx="8698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১।বাবার ইতিবাচক ভূমিকা শিশু বিকাশে কিভাবে প্রভাব ফেলে?</a:t>
            </a:r>
            <a:endParaRPr lang="en-US" sz="2800" dirty="0"/>
          </a:p>
        </p:txBody>
      </p:sp>
      <p:sp>
        <p:nvSpPr>
          <p:cNvPr id="5" name="Left-Right Arrow 4"/>
          <p:cNvSpPr/>
          <p:nvPr/>
        </p:nvSpPr>
        <p:spPr>
          <a:xfrm>
            <a:off x="1707253" y="795954"/>
            <a:ext cx="3474347" cy="1372263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mond 6"/>
          <p:cNvSpPr/>
          <p:nvPr/>
        </p:nvSpPr>
        <p:spPr>
          <a:xfrm>
            <a:off x="6370966" y="1387851"/>
            <a:ext cx="1464333" cy="914400"/>
          </a:xfrm>
          <a:prstGeom prst="diamon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3" t="46996" r="16067" b="18763"/>
          <a:stretch/>
        </p:blipFill>
        <p:spPr>
          <a:xfrm rot="10800000">
            <a:off x="3124200" y="3890665"/>
            <a:ext cx="3639314" cy="281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8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পরিবারে ভাই-বোনদের সাথে শিশু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3886200" cy="3763963"/>
          </a:xfr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53116"/>
            <a:ext cx="4419600" cy="4039849"/>
          </a:xfrm>
          <a:prstGeom prst="rect">
            <a:avLst/>
          </a:prstGeom>
          <a:ln w="57150">
            <a:solidFill>
              <a:schemeClr val="tx2">
                <a:lumMod val="7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09600" y="5715000"/>
            <a:ext cx="2616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মিলে মিশে থাকা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374719" y="5857220"/>
            <a:ext cx="4814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কোন  </a:t>
            </a:r>
            <a:r>
              <a:rPr lang="bn-BD" sz="2800" dirty="0" smtClean="0"/>
              <a:t>জিনিস ভাগাভাগি করা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5334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89" y="1748646"/>
            <a:ext cx="4961187" cy="411084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652131"/>
            <a:ext cx="3581400" cy="421131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57200" y="6019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এক সাথে খাওয়া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876800" y="60198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এক সাথে খেলা-ধুলা করা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159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3794" y="88392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/>
              <a:t>দলীয় কাজ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629399" y="1605697"/>
            <a:ext cx="13740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১৫ মিঃ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971800"/>
            <a:ext cx="7646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শিশু বিকাশে পারিবারে ভাইবোনদের সর্ম্পক উন্নয়নের কয়েকটি উপায় লিখ।</a:t>
            </a:r>
            <a:endParaRPr lang="en-US" sz="3200" dirty="0"/>
          </a:p>
        </p:txBody>
      </p:sp>
      <p:sp>
        <p:nvSpPr>
          <p:cNvPr id="6" name="Plaque 5"/>
          <p:cNvSpPr/>
          <p:nvPr/>
        </p:nvSpPr>
        <p:spPr>
          <a:xfrm>
            <a:off x="1981200" y="685800"/>
            <a:ext cx="3886200" cy="1112520"/>
          </a:xfrm>
          <a:prstGeom prst="plaqu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aque 6"/>
          <p:cNvSpPr/>
          <p:nvPr/>
        </p:nvSpPr>
        <p:spPr>
          <a:xfrm>
            <a:off x="6661124" y="1226820"/>
            <a:ext cx="1492275" cy="914400"/>
          </a:xfrm>
          <a:prstGeom prst="plaqu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aque 7"/>
          <p:cNvSpPr/>
          <p:nvPr/>
        </p:nvSpPr>
        <p:spPr>
          <a:xfrm>
            <a:off x="243839" y="2941320"/>
            <a:ext cx="7759654" cy="1107698"/>
          </a:xfrm>
          <a:prstGeom prst="plaque">
            <a:avLst>
              <a:gd name="adj" fmla="val 56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9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914401"/>
            <a:ext cx="3358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মূল্যায়ন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010400" y="1600200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৩ মিঃ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2133600"/>
            <a:ext cx="6142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১।শিশুর সাথে বন্ধন তেরির পদক্ষেপ কয়টি</a:t>
            </a:r>
            <a:r>
              <a:rPr lang="bn-BD" dirty="0" smtClean="0"/>
              <a:t>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819400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ক</a:t>
            </a:r>
            <a:r>
              <a:rPr lang="en-US" dirty="0" smtClean="0"/>
              <a:t>.</a:t>
            </a:r>
            <a:r>
              <a:rPr lang="bn-BD" dirty="0" smtClean="0"/>
              <a:t> তিন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81200" y="2819400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খ। চার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28194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গ</a:t>
            </a:r>
            <a:r>
              <a:rPr lang="en-US" dirty="0" smtClean="0"/>
              <a:t>.</a:t>
            </a:r>
            <a:r>
              <a:rPr lang="bn-BD" dirty="0" smtClean="0"/>
              <a:t> ছয়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05400" y="2819400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ঘ</a:t>
            </a:r>
            <a:r>
              <a:rPr lang="en-US" dirty="0" smtClean="0"/>
              <a:t>.</a:t>
            </a:r>
            <a:r>
              <a:rPr lang="bn-BD" dirty="0" smtClean="0"/>
              <a:t> সাত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3733800"/>
            <a:ext cx="9193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২।শিশু জীবনের প্রথম বছরগুলোতে অত্যন্ত গুরুত্বর্পূন হচ্ছে তার সাথে- 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" y="4419600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i.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24200" y="4419600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ii.</a:t>
            </a:r>
            <a:r>
              <a:rPr lang="bn-BD" dirty="0" smtClean="0"/>
              <a:t>ভাব বিনিময়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791200" y="4419600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iii.</a:t>
            </a:r>
            <a:r>
              <a:rPr lang="bn-BD" dirty="0" smtClean="0"/>
              <a:t>কথা বলা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04874" y="4419600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খেলা করা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7237" y="4824968"/>
            <a:ext cx="225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নিচের কোনটি</a:t>
            </a:r>
            <a:r>
              <a:rPr lang="bn-BD" dirty="0"/>
              <a:t> </a:t>
            </a:r>
            <a:r>
              <a:rPr lang="bn-BD" dirty="0" smtClean="0"/>
              <a:t>সঠিক</a:t>
            </a:r>
            <a:r>
              <a:rPr lang="bn-BD" dirty="0"/>
              <a:t>?</a:t>
            </a:r>
            <a:endParaRPr lang="bn-BD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44245" y="5194300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ক] </a:t>
            </a:r>
            <a:r>
              <a:rPr lang="en-US" dirty="0" smtClean="0"/>
              <a:t>i </a:t>
            </a:r>
            <a:r>
              <a:rPr lang="bn-BD" dirty="0" smtClean="0"/>
              <a:t>ও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864241" y="5188466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খ] </a:t>
            </a:r>
            <a:r>
              <a:rPr lang="en-US" dirty="0" smtClean="0"/>
              <a:t>ii </a:t>
            </a:r>
            <a:r>
              <a:rPr lang="bn-BD" dirty="0" smtClean="0"/>
              <a:t>ও</a:t>
            </a:r>
            <a:r>
              <a:rPr lang="en-US" dirty="0" smtClean="0"/>
              <a:t> iii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102142" y="51689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গ]</a:t>
            </a:r>
            <a:r>
              <a:rPr lang="en-US" dirty="0" smtClean="0"/>
              <a:t> i </a:t>
            </a:r>
            <a:r>
              <a:rPr lang="bn-BD" dirty="0" smtClean="0"/>
              <a:t>ও</a:t>
            </a:r>
            <a:r>
              <a:rPr lang="en-US" dirty="0" smtClean="0"/>
              <a:t> iii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346193" y="5168900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ঘ] </a:t>
            </a:r>
            <a:r>
              <a:rPr lang="en-US" dirty="0" smtClean="0"/>
              <a:t>i, ii </a:t>
            </a:r>
            <a:r>
              <a:rPr lang="bn-BD" dirty="0" smtClean="0"/>
              <a:t>ও</a:t>
            </a:r>
            <a:r>
              <a:rPr lang="en-US" dirty="0" smtClean="0"/>
              <a:t> iii</a:t>
            </a:r>
            <a:endParaRPr lang="en-US" dirty="0"/>
          </a:p>
        </p:txBody>
      </p:sp>
      <p:sp>
        <p:nvSpPr>
          <p:cNvPr id="6" name="Flowchart: Connector 5"/>
          <p:cNvSpPr/>
          <p:nvPr/>
        </p:nvSpPr>
        <p:spPr>
          <a:xfrm flipH="1">
            <a:off x="2028900" y="2852205"/>
            <a:ext cx="224049" cy="22413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3102141" y="5194300"/>
            <a:ext cx="224237" cy="15926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14259" y="610464"/>
            <a:ext cx="2372202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Decision 12"/>
          <p:cNvSpPr/>
          <p:nvPr/>
        </p:nvSpPr>
        <p:spPr>
          <a:xfrm>
            <a:off x="6752228" y="1409126"/>
            <a:ext cx="1212050" cy="724474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7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760968"/>
            <a:ext cx="1893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/>
              <a:t>বাড়ির কাজ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6227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/>
              <a:t>তোমার সাথে তোমার ভাই বোন এর সর্ম্পক লিখে আনবে।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514600"/>
            <a:ext cx="8458200" cy="411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2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425" y="1404937"/>
            <a:ext cx="3867150" cy="4048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2100" y="609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i="1" dirty="0" smtClean="0">
                <a:solidFill>
                  <a:schemeClr val="accent1"/>
                </a:solidFill>
              </a:rPr>
              <a:t>ধন্যবাদ</a:t>
            </a:r>
            <a:endParaRPr lang="en-US" sz="36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85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1287</TotalTime>
  <Words>293</Words>
  <Application>Microsoft Office PowerPoint</Application>
  <PresentationFormat>On-screen Show (4:3)</PresentationFormat>
  <Paragraphs>74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</vt:lpstr>
      <vt:lpstr>পরিচিতি</vt:lpstr>
      <vt:lpstr>পাঠ পরিচিত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পরিবারে ভাই-বোনদের সাথে শিশু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মোশদা ড়ারড়</dc:title>
  <dc:creator>TSS</dc:creator>
  <cp:lastModifiedBy>TSS</cp:lastModifiedBy>
  <cp:revision>217</cp:revision>
  <dcterms:created xsi:type="dcterms:W3CDTF">2006-08-16T00:00:00Z</dcterms:created>
  <dcterms:modified xsi:type="dcterms:W3CDTF">2013-12-16T15:46:56Z</dcterms:modified>
</cp:coreProperties>
</file>