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72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D8574F-0580-4FA1-A2C1-A9F3DDBCE92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90B52B-095E-4E7D-B904-A29A5C96EA3C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C0D8882-3B7E-4F18-9973-12CCEE453CB7}" type="parTrans" cxnId="{B39C038B-F187-43BD-AA59-CB109165DC7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7200641-F6E7-49BD-9783-B275A6AB6F0C}" type="sibTrans" cxnId="{B39C038B-F187-43BD-AA59-CB109165DC7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457DB88-73F8-4FBA-BFB3-21EC67950F89}">
      <dgm:prSet phldrT="[Text]" custT="1"/>
      <dgm:spPr>
        <a:solidFill>
          <a:srgbClr val="92D050"/>
        </a:solidFill>
      </dgm:spPr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জন্ম 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: 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১৯৩২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44F0BEB1-934B-4AC8-B0E1-243DFAF0D0BA}" type="parTrans" cxnId="{C86399D3-C980-4C86-AB66-C6E2E2D9B8C6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6999472-AB76-4EC4-AFD0-F906C5374F29}" type="sibTrans" cxnId="{C86399D3-C980-4C86-AB66-C6E2E2D9B8C6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A8A4DED-6DB3-4C62-B809-4DE69A5821AF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গ্রাম </a:t>
          </a:r>
          <a:r>
            <a:rPr lang="en-US" dirty="0" smtClean="0">
              <a:latin typeface="NikoshBAN" pitchFamily="2" charset="0"/>
              <a:cs typeface="NikoshBAN" pitchFamily="2" charset="0"/>
            </a:rPr>
            <a:t>: </a:t>
          </a:r>
          <a:r>
            <a:rPr lang="bn-BD" dirty="0" smtClean="0">
              <a:latin typeface="NikoshBAN" pitchFamily="2" charset="0"/>
              <a:cs typeface="NikoshBAN" pitchFamily="2" charset="0"/>
            </a:rPr>
            <a:t>বাসাইল ভোগ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FAFF468-E8AC-4C8B-A665-3C8FD26C22E2}" type="parTrans" cxnId="{96063FE3-DEA4-416F-ABAD-7E7F1166A6E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180DB3C8-B0FF-4964-A002-2D95797F4E29}" type="sibTrans" cxnId="{96063FE3-DEA4-416F-ABAD-7E7F1166A6E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671721D-3D47-463F-ABD3-0C4B3A572F52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গ্রন্থঃ তা তা থৈ থৈ ,</a:t>
          </a:r>
        </a:p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বোকা আইভান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E5BFE824-6B57-4B06-98AB-679C74D7AF51}" type="parTrans" cxnId="{5CAD801C-F895-4AD4-9F64-18B95A6EB021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CD7D00D-7465-4239-887A-EB767D870281}" type="sibTrans" cxnId="{5CAD801C-F895-4AD4-9F64-18B95A6EB021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76D18BA-69BB-4778-A9B6-89757C93DE97}">
      <dgm:prSet phldrT="[Text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পেশাঃ  সাংবাদিকতা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2032C80-95F8-44C5-B385-D4FCBB876687}" type="parTrans" cxnId="{39805074-463B-4E74-BE74-30F06C90B871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BE7B6B4-071C-4878-956D-92F16628D31A}" type="sibTrans" cxnId="{39805074-463B-4E74-BE74-30F06C90B871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C805C8B-F37A-4E8A-AD9D-B6F0C643A8BB}" type="pres">
      <dgm:prSet presAssocID="{83D8574F-0580-4FA1-A2C1-A9F3DDBCE92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51D9F0-9380-4DE2-A31A-DF99DB6D413F}" type="pres">
      <dgm:prSet presAssocID="{6990B52B-095E-4E7D-B904-A29A5C96EA3C}" presName="centerShape" presStyleLbl="node0" presStyleIdx="0" presStyleCnt="1"/>
      <dgm:spPr/>
      <dgm:t>
        <a:bodyPr/>
        <a:lstStyle/>
        <a:p>
          <a:endParaRPr lang="en-US"/>
        </a:p>
      </dgm:t>
    </dgm:pt>
    <dgm:pt modelId="{12F00E94-3786-4B47-AD98-438DB74D8131}" type="pres">
      <dgm:prSet presAssocID="{F457DB88-73F8-4FBA-BFB3-21EC67950F89}" presName="node" presStyleLbl="node1" presStyleIdx="0" presStyleCnt="4" custScaleX="199072" custRadScaleRad="91821" custRadScaleInc="-40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55892-FD32-4021-BD5B-55DA422C7B88}" type="pres">
      <dgm:prSet presAssocID="{F457DB88-73F8-4FBA-BFB3-21EC67950F89}" presName="dummy" presStyleCnt="0"/>
      <dgm:spPr/>
    </dgm:pt>
    <dgm:pt modelId="{31A3CFAC-39EE-47F9-AE73-BE28A0146169}" type="pres">
      <dgm:prSet presAssocID="{F6999472-AB76-4EC4-AFD0-F906C5374F2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8AB4E9C2-1C78-4073-9723-72369BBBD100}" type="pres">
      <dgm:prSet presAssocID="{8A8A4DED-6DB3-4C62-B809-4DE69A5821AF}" presName="node" presStyleLbl="node1" presStyleIdx="1" presStyleCnt="4" custScaleX="172544" custRadScaleRad="146650" custRadScaleInc="39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6AD465-9482-43B8-A9FE-964E5E857BA4}" type="pres">
      <dgm:prSet presAssocID="{8A8A4DED-6DB3-4C62-B809-4DE69A5821AF}" presName="dummy" presStyleCnt="0"/>
      <dgm:spPr/>
    </dgm:pt>
    <dgm:pt modelId="{C9676F1E-F82C-459B-AA3B-E35753395058}" type="pres">
      <dgm:prSet presAssocID="{180DB3C8-B0FF-4964-A002-2D95797F4E2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3674BD3-98CD-468B-A3DB-C6E6F64E2C23}" type="pres">
      <dgm:prSet presAssocID="{3671721D-3D47-463F-ABD3-0C4B3A572F52}" presName="node" presStyleLbl="node1" presStyleIdx="2" presStyleCnt="4" custScaleX="264696" custRadScaleRad="101396" custRadScaleInc="3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419837-140F-489D-9E4D-4DF708CC0CD8}" type="pres">
      <dgm:prSet presAssocID="{3671721D-3D47-463F-ABD3-0C4B3A572F52}" presName="dummy" presStyleCnt="0"/>
      <dgm:spPr/>
    </dgm:pt>
    <dgm:pt modelId="{43A6101F-E100-42AC-ADD6-2117A9558E04}" type="pres">
      <dgm:prSet presAssocID="{BCD7D00D-7465-4239-887A-EB767D87028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0E502A1A-BE76-4EE9-9DAE-389986A06D16}" type="pres">
      <dgm:prSet presAssocID="{F76D18BA-69BB-4778-A9B6-89757C93DE97}" presName="node" presStyleLbl="node1" presStyleIdx="3" presStyleCnt="4" custScaleX="167749" custRadScaleRad="127817" custRadScaleInc="161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21290-5DD1-431D-A59D-D8CC2D418F5A}" type="pres">
      <dgm:prSet presAssocID="{F76D18BA-69BB-4778-A9B6-89757C93DE97}" presName="dummy" presStyleCnt="0"/>
      <dgm:spPr/>
    </dgm:pt>
    <dgm:pt modelId="{41DA03C5-2641-4E73-88A5-1A940EDD05FE}" type="pres">
      <dgm:prSet presAssocID="{2BE7B6B4-071C-4878-956D-92F16628D31A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96063FE3-DEA4-416F-ABAD-7E7F1166A6E3}" srcId="{6990B52B-095E-4E7D-B904-A29A5C96EA3C}" destId="{8A8A4DED-6DB3-4C62-B809-4DE69A5821AF}" srcOrd="1" destOrd="0" parTransId="{9FAFF468-E8AC-4C8B-A665-3C8FD26C22E2}" sibTransId="{180DB3C8-B0FF-4964-A002-2D95797F4E29}"/>
    <dgm:cxn modelId="{39805074-463B-4E74-BE74-30F06C90B871}" srcId="{6990B52B-095E-4E7D-B904-A29A5C96EA3C}" destId="{F76D18BA-69BB-4778-A9B6-89757C93DE97}" srcOrd="3" destOrd="0" parTransId="{22032C80-95F8-44C5-B385-D4FCBB876687}" sibTransId="{2BE7B6B4-071C-4878-956D-92F16628D31A}"/>
    <dgm:cxn modelId="{B39C038B-F187-43BD-AA59-CB109165DC77}" srcId="{83D8574F-0580-4FA1-A2C1-A9F3DDBCE921}" destId="{6990B52B-095E-4E7D-B904-A29A5C96EA3C}" srcOrd="0" destOrd="0" parTransId="{6C0D8882-3B7E-4F18-9973-12CCEE453CB7}" sibTransId="{A7200641-F6E7-49BD-9783-B275A6AB6F0C}"/>
    <dgm:cxn modelId="{6312CBC2-158B-44DC-8C9F-18CDA5DC66C7}" type="presOf" srcId="{BCD7D00D-7465-4239-887A-EB767D870281}" destId="{43A6101F-E100-42AC-ADD6-2117A9558E04}" srcOrd="0" destOrd="0" presId="urn:microsoft.com/office/officeart/2005/8/layout/radial6"/>
    <dgm:cxn modelId="{B768A3B9-1F64-4E03-8360-EB37E15FF170}" type="presOf" srcId="{83D8574F-0580-4FA1-A2C1-A9F3DDBCE921}" destId="{BC805C8B-F37A-4E8A-AD9D-B6F0C643A8BB}" srcOrd="0" destOrd="0" presId="urn:microsoft.com/office/officeart/2005/8/layout/radial6"/>
    <dgm:cxn modelId="{85F52E6B-55D4-4777-AF69-19E9EBF37569}" type="presOf" srcId="{8A8A4DED-6DB3-4C62-B809-4DE69A5821AF}" destId="{8AB4E9C2-1C78-4073-9723-72369BBBD100}" srcOrd="0" destOrd="0" presId="urn:microsoft.com/office/officeart/2005/8/layout/radial6"/>
    <dgm:cxn modelId="{22B12F46-C9CA-48C3-A077-16BD7194D662}" type="presOf" srcId="{6990B52B-095E-4E7D-B904-A29A5C96EA3C}" destId="{C451D9F0-9380-4DE2-A31A-DF99DB6D413F}" srcOrd="0" destOrd="0" presId="urn:microsoft.com/office/officeart/2005/8/layout/radial6"/>
    <dgm:cxn modelId="{B77B69DA-793F-4FEB-8CD4-6DEC16DBDAC4}" type="presOf" srcId="{F6999472-AB76-4EC4-AFD0-F906C5374F29}" destId="{31A3CFAC-39EE-47F9-AE73-BE28A0146169}" srcOrd="0" destOrd="0" presId="urn:microsoft.com/office/officeart/2005/8/layout/radial6"/>
    <dgm:cxn modelId="{5CAD801C-F895-4AD4-9F64-18B95A6EB021}" srcId="{6990B52B-095E-4E7D-B904-A29A5C96EA3C}" destId="{3671721D-3D47-463F-ABD3-0C4B3A572F52}" srcOrd="2" destOrd="0" parTransId="{E5BFE824-6B57-4B06-98AB-679C74D7AF51}" sibTransId="{BCD7D00D-7465-4239-887A-EB767D870281}"/>
    <dgm:cxn modelId="{2CEE103F-73F7-41D9-B26A-FA6EB15CAC1D}" type="presOf" srcId="{F76D18BA-69BB-4778-A9B6-89757C93DE97}" destId="{0E502A1A-BE76-4EE9-9DAE-389986A06D16}" srcOrd="0" destOrd="0" presId="urn:microsoft.com/office/officeart/2005/8/layout/radial6"/>
    <dgm:cxn modelId="{C86399D3-C980-4C86-AB66-C6E2E2D9B8C6}" srcId="{6990B52B-095E-4E7D-B904-A29A5C96EA3C}" destId="{F457DB88-73F8-4FBA-BFB3-21EC67950F89}" srcOrd="0" destOrd="0" parTransId="{44F0BEB1-934B-4AC8-B0E1-243DFAF0D0BA}" sibTransId="{F6999472-AB76-4EC4-AFD0-F906C5374F29}"/>
    <dgm:cxn modelId="{9D06D76B-642B-4EE3-93BF-609ED499B767}" type="presOf" srcId="{F457DB88-73F8-4FBA-BFB3-21EC67950F89}" destId="{12F00E94-3786-4B47-AD98-438DB74D8131}" srcOrd="0" destOrd="0" presId="urn:microsoft.com/office/officeart/2005/8/layout/radial6"/>
    <dgm:cxn modelId="{DC8D47D5-1C2A-4623-9992-E025AE7AF426}" type="presOf" srcId="{2BE7B6B4-071C-4878-956D-92F16628D31A}" destId="{41DA03C5-2641-4E73-88A5-1A940EDD05FE}" srcOrd="0" destOrd="0" presId="urn:microsoft.com/office/officeart/2005/8/layout/radial6"/>
    <dgm:cxn modelId="{A538494D-C8B1-4661-AF21-9795EBA554B1}" type="presOf" srcId="{180DB3C8-B0FF-4964-A002-2D95797F4E29}" destId="{C9676F1E-F82C-459B-AA3B-E35753395058}" srcOrd="0" destOrd="0" presId="urn:microsoft.com/office/officeart/2005/8/layout/radial6"/>
    <dgm:cxn modelId="{D5B0CC1E-E1C0-4C01-87A9-05253C54B409}" type="presOf" srcId="{3671721D-3D47-463F-ABD3-0C4B3A572F52}" destId="{43674BD3-98CD-468B-A3DB-C6E6F64E2C23}" srcOrd="0" destOrd="0" presId="urn:microsoft.com/office/officeart/2005/8/layout/radial6"/>
    <dgm:cxn modelId="{A9D3C5B5-DBC3-4155-9001-0E83B2988BC7}" type="presParOf" srcId="{BC805C8B-F37A-4E8A-AD9D-B6F0C643A8BB}" destId="{C451D9F0-9380-4DE2-A31A-DF99DB6D413F}" srcOrd="0" destOrd="0" presId="urn:microsoft.com/office/officeart/2005/8/layout/radial6"/>
    <dgm:cxn modelId="{6A206B7C-2C7B-4F90-86F0-9B0A52DE1F2F}" type="presParOf" srcId="{BC805C8B-F37A-4E8A-AD9D-B6F0C643A8BB}" destId="{12F00E94-3786-4B47-AD98-438DB74D8131}" srcOrd="1" destOrd="0" presId="urn:microsoft.com/office/officeart/2005/8/layout/radial6"/>
    <dgm:cxn modelId="{9C8EC2A0-E152-406C-9C96-F839DFBF0B1A}" type="presParOf" srcId="{BC805C8B-F37A-4E8A-AD9D-B6F0C643A8BB}" destId="{81A55892-FD32-4021-BD5B-55DA422C7B88}" srcOrd="2" destOrd="0" presId="urn:microsoft.com/office/officeart/2005/8/layout/radial6"/>
    <dgm:cxn modelId="{C52C0284-A594-4474-9612-CB2213F198BC}" type="presParOf" srcId="{BC805C8B-F37A-4E8A-AD9D-B6F0C643A8BB}" destId="{31A3CFAC-39EE-47F9-AE73-BE28A0146169}" srcOrd="3" destOrd="0" presId="urn:microsoft.com/office/officeart/2005/8/layout/radial6"/>
    <dgm:cxn modelId="{4D583657-7976-411B-AAC0-49506FF31AFE}" type="presParOf" srcId="{BC805C8B-F37A-4E8A-AD9D-B6F0C643A8BB}" destId="{8AB4E9C2-1C78-4073-9723-72369BBBD100}" srcOrd="4" destOrd="0" presId="urn:microsoft.com/office/officeart/2005/8/layout/radial6"/>
    <dgm:cxn modelId="{067F7B77-DD94-4637-9F4C-4F1E1780E93A}" type="presParOf" srcId="{BC805C8B-F37A-4E8A-AD9D-B6F0C643A8BB}" destId="{BE6AD465-9482-43B8-A9FE-964E5E857BA4}" srcOrd="5" destOrd="0" presId="urn:microsoft.com/office/officeart/2005/8/layout/radial6"/>
    <dgm:cxn modelId="{C880BD47-E848-4BAF-8FD5-5E72BC108B58}" type="presParOf" srcId="{BC805C8B-F37A-4E8A-AD9D-B6F0C643A8BB}" destId="{C9676F1E-F82C-459B-AA3B-E35753395058}" srcOrd="6" destOrd="0" presId="urn:microsoft.com/office/officeart/2005/8/layout/radial6"/>
    <dgm:cxn modelId="{9A16C52D-995D-48D6-B76C-339003FCE214}" type="presParOf" srcId="{BC805C8B-F37A-4E8A-AD9D-B6F0C643A8BB}" destId="{43674BD3-98CD-468B-A3DB-C6E6F64E2C23}" srcOrd="7" destOrd="0" presId="urn:microsoft.com/office/officeart/2005/8/layout/radial6"/>
    <dgm:cxn modelId="{0870CC07-5112-4C6C-9D9F-7CC5A7173556}" type="presParOf" srcId="{BC805C8B-F37A-4E8A-AD9D-B6F0C643A8BB}" destId="{12419837-140F-489D-9E4D-4DF708CC0CD8}" srcOrd="8" destOrd="0" presId="urn:microsoft.com/office/officeart/2005/8/layout/radial6"/>
    <dgm:cxn modelId="{AA021974-4EB2-4CFE-87EC-FC068F8625AA}" type="presParOf" srcId="{BC805C8B-F37A-4E8A-AD9D-B6F0C643A8BB}" destId="{43A6101F-E100-42AC-ADD6-2117A9558E04}" srcOrd="9" destOrd="0" presId="urn:microsoft.com/office/officeart/2005/8/layout/radial6"/>
    <dgm:cxn modelId="{DAE70148-FE06-45D5-9CB1-A89BA492300D}" type="presParOf" srcId="{BC805C8B-F37A-4E8A-AD9D-B6F0C643A8BB}" destId="{0E502A1A-BE76-4EE9-9DAE-389986A06D16}" srcOrd="10" destOrd="0" presId="urn:microsoft.com/office/officeart/2005/8/layout/radial6"/>
    <dgm:cxn modelId="{D94EFC15-308C-4390-9763-2ED3C11E2824}" type="presParOf" srcId="{BC805C8B-F37A-4E8A-AD9D-B6F0C643A8BB}" destId="{C1221290-5DD1-431D-A59D-D8CC2D418F5A}" srcOrd="11" destOrd="0" presId="urn:microsoft.com/office/officeart/2005/8/layout/radial6"/>
    <dgm:cxn modelId="{C5E06502-E79E-48E4-9197-54168CA7BD71}" type="presParOf" srcId="{BC805C8B-F37A-4E8A-AD9D-B6F0C643A8BB}" destId="{41DA03C5-2641-4E73-88A5-1A940EDD05F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A03C5-2641-4E73-88A5-1A940EDD05FE}">
      <dsp:nvSpPr>
        <dsp:cNvPr id="0" name=""/>
        <dsp:cNvSpPr/>
      </dsp:nvSpPr>
      <dsp:spPr>
        <a:xfrm>
          <a:off x="1086920" y="808047"/>
          <a:ext cx="4335741" cy="4335741"/>
        </a:xfrm>
        <a:prstGeom prst="blockArc">
          <a:avLst>
            <a:gd name="adj1" fmla="val 11428278"/>
            <a:gd name="adj2" fmla="val 16637343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6101F-E100-42AC-ADD6-2117A9558E04}">
      <dsp:nvSpPr>
        <dsp:cNvPr id="0" name=""/>
        <dsp:cNvSpPr/>
      </dsp:nvSpPr>
      <dsp:spPr>
        <a:xfrm>
          <a:off x="1107832" y="669326"/>
          <a:ext cx="4335741" cy="4335741"/>
        </a:xfrm>
        <a:prstGeom prst="blockArc">
          <a:avLst>
            <a:gd name="adj1" fmla="val 4991812"/>
            <a:gd name="adj2" fmla="val 11200484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76F1E-F82C-459B-AA3B-E35753395058}">
      <dsp:nvSpPr>
        <dsp:cNvPr id="0" name=""/>
        <dsp:cNvSpPr/>
      </dsp:nvSpPr>
      <dsp:spPr>
        <a:xfrm>
          <a:off x="1671705" y="677681"/>
          <a:ext cx="4335741" cy="4335741"/>
        </a:xfrm>
        <a:prstGeom prst="blockArc">
          <a:avLst>
            <a:gd name="adj1" fmla="val 62282"/>
            <a:gd name="adj2" fmla="val 5910063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3CFAC-39EE-47F9-AE73-BE28A0146169}">
      <dsp:nvSpPr>
        <dsp:cNvPr id="0" name=""/>
        <dsp:cNvSpPr/>
      </dsp:nvSpPr>
      <dsp:spPr>
        <a:xfrm>
          <a:off x="1673071" y="801223"/>
          <a:ext cx="4335741" cy="4335741"/>
        </a:xfrm>
        <a:prstGeom prst="blockArc">
          <a:avLst>
            <a:gd name="adj1" fmla="val 15682621"/>
            <a:gd name="adj2" fmla="val 21461676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51D9F0-9380-4DE2-A31A-DF99DB6D413F}">
      <dsp:nvSpPr>
        <dsp:cNvPr id="0" name=""/>
        <dsp:cNvSpPr/>
      </dsp:nvSpPr>
      <dsp:spPr>
        <a:xfrm>
          <a:off x="2566117" y="1820874"/>
          <a:ext cx="1997050" cy="19970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>
            <a:latin typeface="NikoshBAN" pitchFamily="2" charset="0"/>
            <a:cs typeface="NikoshBAN" pitchFamily="2" charset="0"/>
          </a:endParaRPr>
        </a:p>
      </dsp:txBody>
      <dsp:txXfrm>
        <a:off x="2858578" y="2113335"/>
        <a:ext cx="1412128" cy="1412128"/>
      </dsp:txXfrm>
    </dsp:sp>
    <dsp:sp modelId="{12F00E94-3786-4B47-AD98-438DB74D8131}">
      <dsp:nvSpPr>
        <dsp:cNvPr id="0" name=""/>
        <dsp:cNvSpPr/>
      </dsp:nvSpPr>
      <dsp:spPr>
        <a:xfrm>
          <a:off x="2132005" y="176517"/>
          <a:ext cx="2782897" cy="139793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জন্ম 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: 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১৯৩২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2539551" y="381240"/>
        <a:ext cx="1967805" cy="988489"/>
      </dsp:txXfrm>
    </dsp:sp>
    <dsp:sp modelId="{8AB4E9C2-1C78-4073-9723-72369BBBD100}">
      <dsp:nvSpPr>
        <dsp:cNvPr id="0" name=""/>
        <dsp:cNvSpPr/>
      </dsp:nvSpPr>
      <dsp:spPr>
        <a:xfrm>
          <a:off x="4750746" y="2184946"/>
          <a:ext cx="2412053" cy="1397935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গ্রাম </a:t>
          </a:r>
          <a:r>
            <a:rPr lang="en-US" sz="3100" kern="1200" dirty="0" smtClean="0">
              <a:latin typeface="NikoshBAN" pitchFamily="2" charset="0"/>
              <a:cs typeface="NikoshBAN" pitchFamily="2" charset="0"/>
            </a:rPr>
            <a:t>: </a:t>
          </a: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বাসাইল ভোগ 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5103983" y="2389669"/>
        <a:ext cx="1705579" cy="988489"/>
      </dsp:txXfrm>
    </dsp:sp>
    <dsp:sp modelId="{43674BD3-98CD-468B-A3DB-C6E6F64E2C23}">
      <dsp:nvSpPr>
        <dsp:cNvPr id="0" name=""/>
        <dsp:cNvSpPr/>
      </dsp:nvSpPr>
      <dsp:spPr>
        <a:xfrm>
          <a:off x="1676405" y="4240864"/>
          <a:ext cx="3700278" cy="1397935"/>
        </a:xfrm>
        <a:prstGeom prst="ellipse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গ্রন্থঃ তা তা থৈ থৈ ,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বোকা আইভান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2218298" y="4445587"/>
        <a:ext cx="2616492" cy="988489"/>
      </dsp:txXfrm>
    </dsp:sp>
    <dsp:sp modelId="{0E502A1A-BE76-4EE9-9DAE-389986A06D16}">
      <dsp:nvSpPr>
        <dsp:cNvPr id="0" name=""/>
        <dsp:cNvSpPr/>
      </dsp:nvSpPr>
      <dsp:spPr>
        <a:xfrm>
          <a:off x="0" y="1892101"/>
          <a:ext cx="2345022" cy="1397935"/>
        </a:xfrm>
        <a:prstGeom prst="ellips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পেশাঃ  সাংবাদিকতা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343421" y="2096824"/>
        <a:ext cx="1658180" cy="988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3CB9E-8059-4407-8D7A-254F4E7F7AB3}" type="datetimeFigureOut">
              <a:rPr lang="en-US" smtClean="0"/>
              <a:t>2013-12-17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82AEA-91E3-4636-B759-A2051E6FC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72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82AEA-91E3-4636-B759-A2051E6FC5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30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82AEA-91E3-4636-B759-A2051E6FC5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63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mtClean="0"/>
              <a:t>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82AEA-91E3-4636-B759-A2051E6FC5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9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82AEA-91E3-4636-B759-A2051E6FC5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8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9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5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4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2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8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5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2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73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7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0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2013-12-17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3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304800"/>
            <a:ext cx="5867399" cy="1143000"/>
          </a:xfr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5668962" cy="4138558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52600"/>
            <a:ext cx="5867399" cy="47244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88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11430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51054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মোঃ রফিকুল ইসলাম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মহিশালবাড়ী আল ইসলাহ ইসলামী একাডেমী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ডাকঘর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মহিশালবাড়ী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উপজেলাঃ গোদাগাড়ী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জেলাঃ রাজশাহী</a:t>
            </a: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আই ডি নং ২৮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5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 বাংলা  (পদ্য)</a:t>
            </a:r>
          </a:p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শ্রেণীঃ সপ্তম </a:t>
            </a:r>
          </a:p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পাঠঃ স্মৃতি সৌধ</a:t>
            </a:r>
          </a:p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সময় – ৫০ মিনিট</a:t>
            </a:r>
          </a:p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তারিখঃ ১৪/১২/২০১৩ </a:t>
            </a:r>
            <a:r>
              <a:rPr lang="bn-BD" sz="5400" dirty="0" smtClean="0"/>
              <a:t> 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6000" dirty="0" smtClean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483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724" y="1295399"/>
            <a:ext cx="2793419" cy="24296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34" y="1295400"/>
            <a:ext cx="2819400" cy="245947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725" y="228600"/>
            <a:ext cx="9014418" cy="92333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নিচের ছবি গুলো লক্ষ্য কর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6600" y="3804047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স্মৃতি সৌধ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043" y="1265582"/>
            <a:ext cx="2499555" cy="2429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68" y="4173379"/>
            <a:ext cx="2834309" cy="21887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043" y="4173379"/>
            <a:ext cx="2499555" cy="2188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724" y="4144198"/>
            <a:ext cx="2793419" cy="22178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383036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পতাকা মিছিল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234" y="636208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আনন্দ মিছিল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2343" y="642240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শপথ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6600" y="642240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মিছিল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8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8100000" scaled="1"/>
            <a:tileRect/>
          </a:gra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স্মৃতি সৌধ</a:t>
            </a:r>
          </a:p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ফয়েজ আহমেদ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03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382000" cy="3763963"/>
          </a:xfr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/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কবি পরিচিতি বলতে পারবে ।</a:t>
            </a:r>
          </a:p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অজানা শব্দের অর্থ লিখতে পারবে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কবিতার সারসংক্ষেপ লিখতে পারবে।</a:t>
            </a:r>
          </a:p>
          <a:p>
            <a:endParaRPr lang="bn-BD" sz="54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4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85410992"/>
              </p:ext>
            </p:extLst>
          </p:nvPr>
        </p:nvGraphicFramePr>
        <p:xfrm>
          <a:off x="838200" y="1155895"/>
          <a:ext cx="7162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46142" y="187568"/>
            <a:ext cx="4419600" cy="101566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কবি পরিচিতি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54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51D9F0-9380-4DE2-A31A-DF99DB6D41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C451D9F0-9380-4DE2-A31A-DF99DB6D41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F00E94-3786-4B47-AD98-438DB74D8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12F00E94-3786-4B47-AD98-438DB74D81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A3CFAC-39EE-47F9-AE73-BE28A0146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31A3CFAC-39EE-47F9-AE73-BE28A0146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B4E9C2-1C78-4073-9723-72369BBBD1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8AB4E9C2-1C78-4073-9723-72369BBBD1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676F1E-F82C-459B-AA3B-E35753395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9676F1E-F82C-459B-AA3B-E357533950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674BD3-98CD-468B-A3DB-C6E6F64E2C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43674BD3-98CD-468B-A3DB-C6E6F64E2C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A6101F-E100-42AC-ADD6-2117A9558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43A6101F-E100-42AC-ADD6-2117A9558E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502A1A-BE76-4EE9-9DAE-389986A06D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0E502A1A-BE76-4EE9-9DAE-389986A06D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DA03C5-2641-4E73-88A5-1A940EDD0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1DA03C5-2641-4E73-88A5-1A940EDD05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234" y="76200"/>
            <a:ext cx="7696200" cy="1341438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সময়ঃ ৩ মিনিট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234" y="1600201"/>
            <a:ext cx="7696200" cy="2133599"/>
          </a:xfr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কবি কত সালে জন্ম গ্রহন করেন?</a:t>
            </a:r>
          </a:p>
          <a:p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তাঁর লেখা ২টি গ্রন্থের বল।</a:t>
            </a:r>
          </a:p>
          <a:p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তিনি পেশায় কী ছিলেন।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3810000"/>
            <a:ext cx="7696200" cy="289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</a:p>
          <a:p>
            <a:r>
              <a:rPr lang="bn-BD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১।১৯৩২ সালে</a:t>
            </a:r>
          </a:p>
          <a:p>
            <a:r>
              <a:rPr lang="bn-BD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২। তা তা থৈ থৈ, বোকা আইভান</a:t>
            </a:r>
          </a:p>
          <a:p>
            <a:r>
              <a:rPr lang="bn-BD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৩।সাংবাদিকতা</a:t>
            </a:r>
            <a:endParaRPr lang="bn-BD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28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73" y="761999"/>
            <a:ext cx="5843874" cy="42672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43000" y="5373469"/>
            <a:ext cx="7467600" cy="646331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আদর্শ পাঠ ,সরব পাঠ ও অজানা শব্দের অর্থ উপস্থাপন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7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নতুন শব্দ গুলির অর্থ জেনে নি </a:t>
            </a:r>
            <a:br>
              <a:rPr lang="bn-BD" b="1" dirty="0" smtClean="0">
                <a:latin typeface="NikoshBAN" pitchFamily="2" charset="0"/>
                <a:cs typeface="NikoshBAN" pitchFamily="2" charset="0"/>
              </a:rPr>
            </a:b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2363"/>
            <a:ext cx="8305800" cy="5078437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                                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1600200"/>
            <a:ext cx="3351294" cy="1066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2986636"/>
            <a:ext cx="3425990" cy="146925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32" y="4604174"/>
            <a:ext cx="3343163" cy="14510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17526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সৌধ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8252" y="1668384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উঁচু স্তম্ভ 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527753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পাক সেনা 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86400" y="3048000"/>
            <a:ext cx="14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956852" y="5022934"/>
            <a:ext cx="1891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পাকিস্থানী বাহিনি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3536597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ঘাতক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19800" y="339989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হত্যাকারী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1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11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br>
              <a:rPr lang="bn-BD" b="1" dirty="0" smtClean="0"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latin typeface="NikoshBAN" pitchFamily="2" charset="0"/>
                <a:cs typeface="NikoshBAN" pitchFamily="2" charset="0"/>
              </a:rPr>
              <a:t>৫ মিনিট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000" b="1" dirty="0" smtClean="0"/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সৌধঃ সাভারে জাতীয় স্মতি সৌধ অবস্থিত।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ঘাতকঃ যারা হত্যা করে তাদের কে ঘাতক বলে।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অহংকারঃ মিনিটারি বাহিনিরা বেশী অহংকার করে ছিল।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69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8403"/>
            <a:ext cx="4539762" cy="228145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00" y="172329"/>
            <a:ext cx="3759200" cy="22474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143" y="3086100"/>
            <a:ext cx="2514599" cy="30861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86100"/>
            <a:ext cx="4539762" cy="30861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952500" y="266113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শেখ মুজিবুর রহমান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24400" y="2667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সংসদ ভবন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62600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বাংলাদেশের মানচিত্র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4307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পাকিস্থানী বাহিনীর আত্নসমর্পন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94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554162"/>
          </a:xfr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br>
              <a:rPr lang="bn-BD" sz="60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১০ মিনিট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9"/>
            <a:ext cx="8229600" cy="2667001"/>
          </a:xfr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কবিতার সারসংক্ষেপ লিখতে পারবে।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852" y="152400"/>
            <a:ext cx="8229600" cy="1295400"/>
          </a:xfr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67199"/>
          </a:xfrm>
          <a:blipFill>
            <a:blip r:embed="rId4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মুক্তি যুদ্ধ কয় মাস ধরে স্থায়ী ছিল?</a:t>
            </a:r>
          </a:p>
          <a:p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শত্রু সেনা কারা ?</a:t>
            </a:r>
          </a:p>
          <a:p>
            <a:r>
              <a:rPr lang="en-US" sz="6700" b="1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) গেরিলা 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ii) 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আলবদার বাহিনী 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iii) 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পাক বাহিনী</a:t>
            </a:r>
          </a:p>
          <a:p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নিচের কোনটি সঠিক?</a:t>
            </a:r>
          </a:p>
          <a:p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6700" b="1" dirty="0">
                <a:latin typeface="NikoshBAN" pitchFamily="2" charset="0"/>
                <a:cs typeface="NikoshBAN" pitchFamily="2" charset="0"/>
              </a:rPr>
              <a:t> i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7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 )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ii   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 গ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 )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iii     </a:t>
            </a:r>
            <a:r>
              <a:rPr lang="bn-BD" sz="6700" b="1" dirty="0">
                <a:latin typeface="NikoshBAN" pitchFamily="2" charset="0"/>
                <a:cs typeface="NikoshBAN" pitchFamily="2" charset="0"/>
              </a:rPr>
              <a:t>ঘ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 )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ii </a:t>
            </a: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6700" b="1" dirty="0" smtClean="0">
                <a:latin typeface="NikoshBAN" pitchFamily="2" charset="0"/>
                <a:cs typeface="NikoshBAN" pitchFamily="2" charset="0"/>
              </a:rPr>
              <a:t> iii</a:t>
            </a:r>
            <a:endParaRPr lang="bn-BD" sz="6700" b="1" dirty="0" smtClean="0">
              <a:latin typeface="NikoshBAN" pitchFamily="2" charset="0"/>
              <a:cs typeface="NikoshBAN" pitchFamily="2" charset="0"/>
            </a:endParaRPr>
          </a:p>
          <a:p>
            <a:endParaRPr lang="bn-BD" sz="6700" b="1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সমাধান</a:t>
            </a:r>
          </a:p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১। ৯ মাস</a:t>
            </a:r>
          </a:p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২। ঘ) 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ii 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 iii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            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300" y="4419600"/>
            <a:ext cx="81915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886200" y="3371850"/>
            <a:ext cx="381000" cy="3429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0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743201"/>
          </a:xfrm>
          <a:gradFill flip="none" rotWithShape="1">
            <a:gsLst>
              <a:gs pos="0">
                <a:schemeClr val="tx1">
                  <a:lumMod val="75000"/>
                  <a:lumOff val="25000"/>
                  <a:tint val="66000"/>
                  <a:satMod val="160000"/>
                </a:schemeClr>
              </a:gs>
              <a:gs pos="50000">
                <a:schemeClr val="tx1">
                  <a:lumMod val="75000"/>
                  <a:lumOff val="25000"/>
                  <a:tint val="44500"/>
                  <a:satMod val="160000"/>
                </a:schemeClr>
              </a:gs>
              <a:gs pos="100000">
                <a:schemeClr val="tx1">
                  <a:lumMod val="75000"/>
                  <a:lumOff val="2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bn-BD" sz="4000" dirty="0" smtClean="0"/>
          </a:p>
          <a:p>
            <a:r>
              <a:rPr lang="bn-BD" sz="4000" smtClean="0">
                <a:latin typeface="NikoshBAN" pitchFamily="2" charset="0"/>
                <a:cs typeface="NikoshBAN" pitchFamily="2" charset="0"/>
              </a:rPr>
              <a:t>মুক্তিযুদ্দ্বের তাৎপর্য বিশ্লেষণ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98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" y="152400"/>
            <a:ext cx="8382000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/>
              <a:t> </a:t>
            </a:r>
            <a:r>
              <a:rPr lang="bn-BD" dirty="0" smtClean="0"/>
              <a:t>                    </a:t>
            </a: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438400"/>
            <a:ext cx="6629400" cy="4038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277061"/>
            <a:ext cx="8382000" cy="436127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318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</TotalTime>
  <Words>276</Words>
  <Application>Microsoft Office PowerPoint</Application>
  <PresentationFormat>On-screen Show (4:3)</PresentationFormat>
  <Paragraphs>85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</vt:lpstr>
      <vt:lpstr>শিক্ষক পরিচিতি</vt:lpstr>
      <vt:lpstr>পাঠ পরিচিতি</vt:lpstr>
      <vt:lpstr>PowerPoint Presentation</vt:lpstr>
      <vt:lpstr>আজকের পাঠ</vt:lpstr>
      <vt:lpstr>শিখনফল</vt:lpstr>
      <vt:lpstr>PowerPoint Presentation</vt:lpstr>
      <vt:lpstr>একক কাজ সময়ঃ ৩ মিনিট</vt:lpstr>
      <vt:lpstr>PowerPoint Presentation</vt:lpstr>
      <vt:lpstr>নতুন শব্দ গুলির অর্থ জেনে নি  </vt:lpstr>
      <vt:lpstr>জোড়ায় কাজ  ৫ মিনিট</vt:lpstr>
      <vt:lpstr>PowerPoint Presentation</vt:lpstr>
      <vt:lpstr>দলীয় কাজ ১০ মিনিট</vt:lpstr>
      <vt:lpstr>মূল্যায়ন ৫ মিনিট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225</cp:revision>
  <dcterms:created xsi:type="dcterms:W3CDTF">2006-08-16T00:00:00Z</dcterms:created>
  <dcterms:modified xsi:type="dcterms:W3CDTF">2013-12-17T06:59:24Z</dcterms:modified>
</cp:coreProperties>
</file>