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6" r:id="rId3"/>
    <p:sldId id="258" r:id="rId4"/>
    <p:sldId id="259" r:id="rId5"/>
    <p:sldId id="260" r:id="rId6"/>
    <p:sldId id="268" r:id="rId7"/>
    <p:sldId id="261" r:id="rId8"/>
    <p:sldId id="262" r:id="rId9"/>
    <p:sldId id="264" r:id="rId10"/>
    <p:sldId id="267" r:id="rId11"/>
    <p:sldId id="263" r:id="rId12"/>
    <p:sldId id="265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660"/>
  </p:normalViewPr>
  <p:slideViewPr>
    <p:cSldViewPr>
      <p:cViewPr varScale="1">
        <p:scale>
          <a:sx n="73" d="100"/>
          <a:sy n="73" d="100"/>
        </p:scale>
        <p:origin x="-65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AB333-015A-4637-B270-B55E3610C413}" type="datetimeFigureOut">
              <a:rPr lang="en-US" smtClean="0"/>
              <a:pPr/>
              <a:t>1/9/2012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1F550-3B40-4ED1-B53B-C588FFE559B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69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1F550-3B40-4ED1-B53B-C588FFE559BA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A37D7-03C4-4534-AE98-6D5A8AFD072F}" type="datetimeFigureOut">
              <a:rPr lang="en-US" smtClean="0"/>
              <a:pPr/>
              <a:t>1/9/2012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B3B2-E16E-4E91-811B-7D0A584659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A37D7-03C4-4534-AE98-6D5A8AFD072F}" type="datetimeFigureOut">
              <a:rPr lang="en-US" smtClean="0"/>
              <a:pPr/>
              <a:t>1/9/2012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B3B2-E16E-4E91-811B-7D0A584659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A37D7-03C4-4534-AE98-6D5A8AFD072F}" type="datetimeFigureOut">
              <a:rPr lang="en-US" smtClean="0"/>
              <a:pPr/>
              <a:t>1/9/2012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B3B2-E16E-4E91-811B-7D0A584659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A37D7-03C4-4534-AE98-6D5A8AFD072F}" type="datetimeFigureOut">
              <a:rPr lang="en-US" smtClean="0"/>
              <a:pPr/>
              <a:t>1/9/2012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B3B2-E16E-4E91-811B-7D0A584659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A37D7-03C4-4534-AE98-6D5A8AFD072F}" type="datetimeFigureOut">
              <a:rPr lang="en-US" smtClean="0"/>
              <a:pPr/>
              <a:t>1/9/2012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B3B2-E16E-4E91-811B-7D0A584659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A37D7-03C4-4534-AE98-6D5A8AFD072F}" type="datetimeFigureOut">
              <a:rPr lang="en-US" smtClean="0"/>
              <a:pPr/>
              <a:t>1/9/2012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B3B2-E16E-4E91-811B-7D0A584659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A37D7-03C4-4534-AE98-6D5A8AFD072F}" type="datetimeFigureOut">
              <a:rPr lang="en-US" smtClean="0"/>
              <a:pPr/>
              <a:t>1/9/2012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B3B2-E16E-4E91-811B-7D0A584659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A37D7-03C4-4534-AE98-6D5A8AFD072F}" type="datetimeFigureOut">
              <a:rPr lang="en-US" smtClean="0"/>
              <a:pPr/>
              <a:t>1/9/2012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B3B2-E16E-4E91-811B-7D0A584659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A37D7-03C4-4534-AE98-6D5A8AFD072F}" type="datetimeFigureOut">
              <a:rPr lang="en-US" smtClean="0"/>
              <a:pPr/>
              <a:t>1/9/2012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B3B2-E16E-4E91-811B-7D0A584659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A37D7-03C4-4534-AE98-6D5A8AFD072F}" type="datetimeFigureOut">
              <a:rPr lang="en-US" smtClean="0"/>
              <a:pPr/>
              <a:t>1/9/2012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B3B2-E16E-4E91-811B-7D0A584659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A37D7-03C4-4534-AE98-6D5A8AFD072F}" type="datetimeFigureOut">
              <a:rPr lang="en-US" smtClean="0"/>
              <a:pPr/>
              <a:t>1/9/2012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31B3B2-E16E-4E91-811B-7D0A584659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A37D7-03C4-4534-AE98-6D5A8AFD072F}" type="datetimeFigureOut">
              <a:rPr lang="en-US" smtClean="0"/>
              <a:pPr/>
              <a:t>1/9/2012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1B3B2-E16E-4E91-811B-7D0A5846593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Nasir0119913@yahoo.com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-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5325"/>
            <a:ext cx="8382000" cy="63902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9200" y="4495801"/>
            <a:ext cx="6324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</a:rPr>
              <a:t>WELCOME</a:t>
            </a:r>
          </a:p>
          <a:p>
            <a:pPr algn="ctr"/>
            <a:endParaRPr lang="en-US" sz="8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57200"/>
            <a:ext cx="8382000" cy="5943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dirty="0" smtClean="0">
                <a:solidFill>
                  <a:srgbClr val="00B050"/>
                </a:solidFill>
                <a:latin typeface="Colonna MT" pitchFamily="82" charset="0"/>
                <a:cs typeface="Arabic Transparent" pitchFamily="2" charset="-78"/>
              </a:rPr>
              <a:t/>
            </a:r>
            <a:br>
              <a:rPr lang="en-US" dirty="0" smtClean="0">
                <a:solidFill>
                  <a:srgbClr val="00B050"/>
                </a:solidFill>
                <a:latin typeface="Colonna MT" pitchFamily="82" charset="0"/>
                <a:cs typeface="Arabic Transparent" pitchFamily="2" charset="-78"/>
              </a:rPr>
            </a:br>
            <a:r>
              <a:rPr lang="en-US" dirty="0" smtClean="0">
                <a:solidFill>
                  <a:srgbClr val="00B050"/>
                </a:solidFill>
                <a:latin typeface="Colonna MT" pitchFamily="82" charset="0"/>
                <a:cs typeface="Arabic Transparent" pitchFamily="2" charset="-78"/>
              </a:rPr>
              <a:t>MOHAMMAD SHAHZAMAN</a:t>
            </a:r>
            <a:r>
              <a:rPr lang="en-US" dirty="0" smtClean="0">
                <a:solidFill>
                  <a:srgbClr val="00B050"/>
                </a:solidFill>
                <a:latin typeface="Colonna MT" pitchFamily="82" charset="0"/>
                <a:cs typeface="Arabic Transparent" pitchFamily="2" charset="-78"/>
              </a:rPr>
              <a:t/>
            </a:r>
            <a:br>
              <a:rPr lang="en-US" dirty="0" smtClean="0">
                <a:solidFill>
                  <a:srgbClr val="00B050"/>
                </a:solidFill>
                <a:latin typeface="Colonna MT" pitchFamily="82" charset="0"/>
                <a:cs typeface="Arabic Transparent" pitchFamily="2" charset="-78"/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Colonna MT" pitchFamily="82" charset="0"/>
                <a:cs typeface="Arabic Transparent" pitchFamily="2" charset="-78"/>
              </a:rPr>
              <a:t>TEACHER </a:t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Colonna MT" pitchFamily="82" charset="0"/>
                <a:cs typeface="Arabic Transparent" pitchFamily="2" charset="-78"/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Colonna MT" pitchFamily="82" charset="0"/>
                <a:cs typeface="Arabic Transparent" pitchFamily="2" charset="-78"/>
              </a:rPr>
              <a:t>BATAKANDI S.S.A.A.H.M.H.SCHOOL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Colonna MT" pitchFamily="82" charset="0"/>
                <a:cs typeface="Arabic Transparent" pitchFamily="2" charset="-78"/>
              </a:rPr>
              <a:t/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Colonna MT" pitchFamily="82" charset="0"/>
                <a:cs typeface="Arabic Transparent" pitchFamily="2" charset="-78"/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Colonna MT" pitchFamily="82" charset="0"/>
                <a:cs typeface="Arabic Transparent" pitchFamily="2" charset="-78"/>
              </a:rPr>
              <a:t>E-mail address: </a:t>
            </a:r>
            <a:r>
              <a:rPr lang="en-US" dirty="0" smtClean="0">
                <a:solidFill>
                  <a:srgbClr val="FF0000"/>
                </a:solidFill>
                <a:latin typeface="Colonna MT" pitchFamily="82" charset="0"/>
                <a:cs typeface="Arabic Transparent" pitchFamily="2" charset="-78"/>
              </a:rPr>
              <a:t>mshazaman</a:t>
            </a:r>
            <a:r>
              <a:rPr lang="en-US" dirty="0" smtClean="0">
                <a:solidFill>
                  <a:srgbClr val="FF0000"/>
                </a:solidFill>
                <a:latin typeface="Colonna MT" pitchFamily="82" charset="0"/>
                <a:cs typeface="Arabic Transparent" pitchFamily="2" charset="-78"/>
                <a:hlinkClick r:id="rId2"/>
              </a:rPr>
              <a:t>@yahoo.com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Colonna MT" pitchFamily="82" charset="0"/>
                <a:cs typeface="Arabic Transparent" pitchFamily="2" charset="-78"/>
              </a:rPr>
              <a:t/>
            </a:r>
            <a:b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Colonna MT" pitchFamily="82" charset="0"/>
                <a:cs typeface="Arabic Transparent" pitchFamily="2" charset="-78"/>
              </a:rPr>
            </a:b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Colonna MT" pitchFamily="82" charset="0"/>
                <a:cs typeface="Arabic Transparent" pitchFamily="2" charset="-78"/>
              </a:rPr>
              <a:t>Mobile Number</a:t>
            </a:r>
            <a:r>
              <a:rPr lang="en-US" smtClean="0">
                <a:solidFill>
                  <a:schemeClr val="accent6">
                    <a:lumMod val="50000"/>
                  </a:schemeClr>
                </a:solidFill>
                <a:latin typeface="Colonna MT" pitchFamily="82" charset="0"/>
                <a:cs typeface="Arabic Transparent" pitchFamily="2" charset="-78"/>
              </a:rPr>
              <a:t>: </a:t>
            </a:r>
            <a:r>
              <a:rPr lang="en-US" smtClean="0">
                <a:solidFill>
                  <a:schemeClr val="accent6">
                    <a:lumMod val="50000"/>
                  </a:schemeClr>
                </a:solidFill>
                <a:latin typeface="Colonna MT" pitchFamily="82" charset="0"/>
                <a:cs typeface="Arabic Transparent" pitchFamily="2" charset="-78"/>
              </a:rPr>
              <a:t>01933013841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0"/>
            <a:ext cx="8305800" cy="6172199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Class: Nine</a:t>
            </a:r>
            <a:b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Subject: English  2</a:t>
            </a:r>
            <a:r>
              <a:rPr lang="en-US" sz="4800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Paper</a:t>
            </a:r>
            <a:b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Topic: Transformation (Complex to Simple)</a:t>
            </a:r>
            <a:b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Time: 40 minutes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water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28600" y="228600"/>
            <a:ext cx="4191000" cy="5257800"/>
          </a:xfrm>
        </p:spPr>
      </p:pic>
      <p:pic>
        <p:nvPicPr>
          <p:cNvPr id="6" name="Content Placeholder 5" descr="mountain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00600" y="304800"/>
            <a:ext cx="4257304" cy="5181600"/>
          </a:xfrm>
        </p:spPr>
      </p:pic>
      <p:sp>
        <p:nvSpPr>
          <p:cNvPr id="7" name="Right Arrow 6"/>
          <p:cNvSpPr/>
          <p:nvPr/>
        </p:nvSpPr>
        <p:spPr>
          <a:xfrm>
            <a:off x="4431792" y="2667000"/>
            <a:ext cx="4450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143000" y="5943600"/>
            <a:ext cx="17526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Water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5638800" y="6019800"/>
            <a:ext cx="22098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Ice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90166" y="1346472"/>
            <a:ext cx="7549034" cy="4363857"/>
            <a:chOff x="426013" y="2286000"/>
            <a:chExt cx="6584387" cy="3702050"/>
          </a:xfrm>
        </p:grpSpPr>
        <p:pic>
          <p:nvPicPr>
            <p:cNvPr id="3" name="Picture 2" descr="rrr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71800" y="2286000"/>
              <a:ext cx="4038600" cy="370205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 rot="19041041">
              <a:off x="426013" y="2369240"/>
              <a:ext cx="4062025" cy="134223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600" b="1" i="1" dirty="0" smtClean="0">
                  <a:solidFill>
                    <a:srgbClr val="FF0000"/>
                  </a:solidFill>
                </a:rPr>
                <a:t>TRANSFORMATION</a:t>
              </a:r>
            </a:p>
            <a:p>
              <a:pPr algn="ctr"/>
              <a:r>
                <a:rPr lang="en-US" sz="3600" b="1" i="1" dirty="0" smtClean="0">
                  <a:solidFill>
                    <a:srgbClr val="FF0000"/>
                  </a:solidFill>
                </a:rPr>
                <a:t>(Complex to Simple)</a:t>
              </a:r>
              <a:r>
                <a:rPr lang="en-US" sz="3600" dirty="0" smtClean="0">
                  <a:solidFill>
                    <a:srgbClr val="FF0000"/>
                  </a:solidFill>
                </a:rPr>
                <a:t> </a:t>
              </a:r>
              <a:endParaRPr lang="en-US" sz="36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6248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85800" y="2667000"/>
            <a:ext cx="7696200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Tell what the transformation is.</a:t>
            </a:r>
            <a:endParaRPr lang="en-US" sz="32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9655" y="3733800"/>
            <a:ext cx="7696200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 tell the rules for transformation from Complex to Simple.</a:t>
            </a:r>
            <a:endParaRPr lang="en-US" sz="32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20435" y="4800600"/>
            <a:ext cx="7696200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transform  the complex sentences to simple sentences</a:t>
            </a:r>
            <a:endParaRPr lang="en-US" sz="32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800" y="1600200"/>
            <a:ext cx="7696200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Students will be able to</a:t>
            </a:r>
            <a:endParaRPr lang="en-US" sz="32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0" y="533400"/>
            <a:ext cx="7696200" cy="914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2">
                    <a:lumMod val="50000"/>
                  </a:schemeClr>
                </a:solidFill>
              </a:rPr>
              <a:t>LEARNING OUTCOME</a:t>
            </a:r>
            <a:endParaRPr lang="en-US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3000" y="1828800"/>
            <a:ext cx="2590800" cy="533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when it is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1219200" y="228600"/>
            <a:ext cx="2922104" cy="6096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though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1066800" y="3429000"/>
            <a:ext cx="2590800" cy="533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Since/as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1066800" y="5257800"/>
            <a:ext cx="2590800" cy="5334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  that + sub can/could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4114800" y="3505200"/>
            <a:ext cx="978408" cy="4846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4267200" y="1905000"/>
            <a:ext cx="978408" cy="4846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4038600" y="5410200"/>
            <a:ext cx="978408" cy="4846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>
            <a:off x="4343400" y="381000"/>
            <a:ext cx="978408" cy="4846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5181600" y="5334000"/>
            <a:ext cx="2971800" cy="1219201"/>
            <a:chOff x="5181600" y="5334000"/>
            <a:chExt cx="2971800" cy="1219201"/>
          </a:xfrm>
        </p:grpSpPr>
        <p:pic>
          <p:nvPicPr>
            <p:cNvPr id="28" name="Picture 2" descr="D:\06 nasir IT6\images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181600" y="5791200"/>
              <a:ext cx="762001" cy="762001"/>
            </a:xfrm>
            <a:prstGeom prst="rect">
              <a:avLst/>
            </a:prstGeom>
            <a:noFill/>
          </p:spPr>
        </p:pic>
        <p:sp>
          <p:nvSpPr>
            <p:cNvPr id="15" name="Rectangle 14"/>
            <p:cNvSpPr/>
            <p:nvPr/>
          </p:nvSpPr>
          <p:spPr>
            <a:xfrm>
              <a:off x="5562600" y="5334000"/>
              <a:ext cx="2590800" cy="533400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to</a:t>
              </a:r>
              <a:endParaRPr lang="en-US" sz="2800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410200" y="3352800"/>
            <a:ext cx="2971800" cy="1371601"/>
            <a:chOff x="5410200" y="3352800"/>
            <a:chExt cx="2971800" cy="1371601"/>
          </a:xfrm>
        </p:grpSpPr>
        <p:pic>
          <p:nvPicPr>
            <p:cNvPr id="29" name="Picture 2" descr="D:\06 nasir IT6\images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10200" y="3962400"/>
              <a:ext cx="762001" cy="762001"/>
            </a:xfrm>
            <a:prstGeom prst="rect">
              <a:avLst/>
            </a:prstGeom>
            <a:noFill/>
          </p:spPr>
        </p:pic>
        <p:sp>
          <p:nvSpPr>
            <p:cNvPr id="16" name="Rectangle 15"/>
            <p:cNvSpPr/>
            <p:nvPr/>
          </p:nvSpPr>
          <p:spPr>
            <a:xfrm>
              <a:off x="5791200" y="3352800"/>
              <a:ext cx="2590800" cy="685800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because of</a:t>
              </a:r>
              <a:endParaRPr lang="en-US" sz="2800" dirty="0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5334000" y="1828800"/>
            <a:ext cx="2971800" cy="1219201"/>
            <a:chOff x="5334000" y="1828800"/>
            <a:chExt cx="2971800" cy="1219201"/>
          </a:xfrm>
        </p:grpSpPr>
        <p:pic>
          <p:nvPicPr>
            <p:cNvPr id="30" name="Picture 2" descr="D:\06 nasir IT6\images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334000" y="2286000"/>
              <a:ext cx="762001" cy="762001"/>
            </a:xfrm>
            <a:prstGeom prst="rect">
              <a:avLst/>
            </a:prstGeom>
            <a:noFill/>
          </p:spPr>
        </p:pic>
        <p:sp>
          <p:nvSpPr>
            <p:cNvPr id="17" name="Rectangle 16"/>
            <p:cNvSpPr/>
            <p:nvPr/>
          </p:nvSpPr>
          <p:spPr>
            <a:xfrm>
              <a:off x="5715000" y="1828800"/>
              <a:ext cx="2590800" cy="533400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/>
                <a:t>in</a:t>
              </a:r>
              <a:endParaRPr lang="en-US" sz="3200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410200" y="228600"/>
            <a:ext cx="2895600" cy="1371601"/>
            <a:chOff x="5410200" y="228600"/>
            <a:chExt cx="2895600" cy="1371601"/>
          </a:xfrm>
        </p:grpSpPr>
        <p:pic>
          <p:nvPicPr>
            <p:cNvPr id="27" name="Picture 2" descr="D:\06 nasir IT6\images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10200" y="838200"/>
              <a:ext cx="762001" cy="762001"/>
            </a:xfrm>
            <a:prstGeom prst="rect">
              <a:avLst/>
            </a:prstGeom>
            <a:noFill/>
          </p:spPr>
        </p:pic>
        <p:sp>
          <p:nvSpPr>
            <p:cNvPr id="18" name="Rectangle 17"/>
            <p:cNvSpPr/>
            <p:nvPr/>
          </p:nvSpPr>
          <p:spPr>
            <a:xfrm>
              <a:off x="5715000" y="228600"/>
              <a:ext cx="2590800" cy="68580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/>
                <a:t>In spite of </a:t>
              </a:r>
              <a:endParaRPr lang="en-US" sz="2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915400" cy="6858000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05800" y="3429000"/>
            <a:ext cx="381000" cy="5334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,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05200" y="5562600"/>
            <a:ext cx="1371600" cy="5334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honest</a:t>
            </a:r>
            <a:endParaRPr lang="en-US" sz="3200" dirty="0"/>
          </a:p>
        </p:txBody>
      </p:sp>
      <p:sp>
        <p:nvSpPr>
          <p:cNvPr id="10" name="Rectangle 9"/>
          <p:cNvSpPr/>
          <p:nvPr/>
        </p:nvSpPr>
        <p:spPr>
          <a:xfrm>
            <a:off x="1981200" y="5562600"/>
            <a:ext cx="914400" cy="4572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is</a:t>
            </a:r>
            <a:endParaRPr lang="en-US" sz="3200" dirty="0"/>
          </a:p>
        </p:txBody>
      </p:sp>
      <p:sp>
        <p:nvSpPr>
          <p:cNvPr id="11" name="Rectangle 10"/>
          <p:cNvSpPr/>
          <p:nvPr/>
        </p:nvSpPr>
        <p:spPr>
          <a:xfrm>
            <a:off x="685800" y="5562600"/>
            <a:ext cx="685800" cy="4572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he</a:t>
            </a:r>
            <a:endParaRPr lang="en-US" sz="3200" dirty="0"/>
          </a:p>
        </p:txBody>
      </p:sp>
      <p:sp>
        <p:nvSpPr>
          <p:cNvPr id="12" name="Rectangle 11"/>
          <p:cNvSpPr/>
          <p:nvPr/>
        </p:nvSpPr>
        <p:spPr>
          <a:xfrm>
            <a:off x="6858000" y="3429000"/>
            <a:ext cx="990600" cy="5334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poor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5334000" y="3429000"/>
            <a:ext cx="990600" cy="53340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is</a:t>
            </a:r>
            <a:endParaRPr lang="en-US" sz="3200" dirty="0"/>
          </a:p>
        </p:txBody>
      </p:sp>
      <p:sp>
        <p:nvSpPr>
          <p:cNvPr id="14" name="Rectangle 13"/>
          <p:cNvSpPr/>
          <p:nvPr/>
        </p:nvSpPr>
        <p:spPr>
          <a:xfrm>
            <a:off x="3733800" y="3429000"/>
            <a:ext cx="685800" cy="6096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he</a:t>
            </a:r>
            <a:endParaRPr lang="en-US" sz="3200" dirty="0"/>
          </a:p>
        </p:txBody>
      </p:sp>
      <p:sp>
        <p:nvSpPr>
          <p:cNvPr id="15" name="Rectangle 14"/>
          <p:cNvSpPr/>
          <p:nvPr/>
        </p:nvSpPr>
        <p:spPr>
          <a:xfrm>
            <a:off x="990600" y="3429000"/>
            <a:ext cx="1981200" cy="6096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Though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0" y="3352800"/>
            <a:ext cx="3352800" cy="1562100"/>
            <a:chOff x="990600" y="4876800"/>
            <a:chExt cx="3352800" cy="1562100"/>
          </a:xfrm>
        </p:grpSpPr>
        <p:pic>
          <p:nvPicPr>
            <p:cNvPr id="17" name="Picture 16" descr="4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0600" y="5257800"/>
              <a:ext cx="1019175" cy="118110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828800" y="4876800"/>
              <a:ext cx="2514600" cy="76200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/>
                <a:t>In  spite of </a:t>
              </a:r>
              <a:endParaRPr lang="en-US" sz="3200" dirty="0"/>
            </a:p>
          </p:txBody>
        </p:sp>
      </p:grpSp>
      <p:sp>
        <p:nvSpPr>
          <p:cNvPr id="20" name="Title 1"/>
          <p:cNvSpPr txBox="1">
            <a:spLocks/>
          </p:cNvSpPr>
          <p:nvPr/>
        </p:nvSpPr>
        <p:spPr>
          <a:xfrm>
            <a:off x="533400" y="0"/>
            <a:ext cx="8229600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505200" y="3352800"/>
            <a:ext cx="1019175" cy="1638300"/>
            <a:chOff x="5943600" y="3124200"/>
            <a:chExt cx="1019175" cy="1638300"/>
          </a:xfrm>
        </p:grpSpPr>
        <p:pic>
          <p:nvPicPr>
            <p:cNvPr id="18" name="Picture 17" descr="4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43600" y="3581400"/>
              <a:ext cx="1019175" cy="11811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6096000" y="3124200"/>
              <a:ext cx="838200" cy="76200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/>
                <a:t>his</a:t>
              </a:r>
              <a:endParaRPr lang="en-US" sz="32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572000" y="3352800"/>
            <a:ext cx="1905000" cy="1485900"/>
            <a:chOff x="5562600" y="3886200"/>
            <a:chExt cx="1905000" cy="1485900"/>
          </a:xfrm>
        </p:grpSpPr>
        <p:pic>
          <p:nvPicPr>
            <p:cNvPr id="19" name="Picture 18" descr="4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62600" y="4191000"/>
              <a:ext cx="1019175" cy="11811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248400" y="3886200"/>
              <a:ext cx="1219200" cy="76200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/>
                <a:t>being</a:t>
              </a:r>
              <a:endParaRPr lang="en-US" sz="3200" dirty="0"/>
            </a:p>
          </p:txBody>
        </p:sp>
      </p:grpSp>
      <p:sp>
        <p:nvSpPr>
          <p:cNvPr id="24" name="Rectangle 23"/>
          <p:cNvSpPr/>
          <p:nvPr/>
        </p:nvSpPr>
        <p:spPr>
          <a:xfrm>
            <a:off x="5029200" y="5638800"/>
            <a:ext cx="457200" cy="381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.</a:t>
            </a:r>
            <a:endParaRPr lang="en-US" sz="3200" dirty="0"/>
          </a:p>
        </p:txBody>
      </p:sp>
      <p:pic>
        <p:nvPicPr>
          <p:cNvPr id="25" name="Picture 24" descr="pic-far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150" y="228600"/>
            <a:ext cx="6385050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fr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0" y="381000"/>
            <a:ext cx="5410200" cy="3382907"/>
          </a:xfrm>
        </p:spPr>
      </p:pic>
      <p:sp>
        <p:nvSpPr>
          <p:cNvPr id="27" name="Rectangle 26"/>
          <p:cNvSpPr/>
          <p:nvPr/>
        </p:nvSpPr>
        <p:spPr>
          <a:xfrm>
            <a:off x="228600" y="3733800"/>
            <a:ext cx="1371600" cy="4572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Since</a:t>
            </a:r>
            <a:endParaRPr lang="en-US" sz="3200" dirty="0"/>
          </a:p>
        </p:txBody>
      </p:sp>
      <p:sp>
        <p:nvSpPr>
          <p:cNvPr id="30" name="Rectangle 29"/>
          <p:cNvSpPr/>
          <p:nvPr/>
        </p:nvSpPr>
        <p:spPr>
          <a:xfrm>
            <a:off x="228600" y="5791200"/>
            <a:ext cx="1600200" cy="609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he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2209800" y="5791200"/>
            <a:ext cx="1600200" cy="6096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is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3962400" y="5791200"/>
            <a:ext cx="1600200" cy="6096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helpless</a:t>
            </a:r>
            <a:endParaRPr lang="en-US" sz="3200" dirty="0"/>
          </a:p>
        </p:txBody>
      </p:sp>
      <p:sp>
        <p:nvSpPr>
          <p:cNvPr id="33" name="Rectangle 32"/>
          <p:cNvSpPr/>
          <p:nvPr/>
        </p:nvSpPr>
        <p:spPr>
          <a:xfrm>
            <a:off x="5638800" y="5791200"/>
            <a:ext cx="304800" cy="6096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6400800" y="3733800"/>
            <a:ext cx="1828800" cy="6096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everything</a:t>
            </a:r>
            <a:endParaRPr lang="en-US" sz="2800" dirty="0"/>
          </a:p>
        </p:txBody>
      </p:sp>
      <p:sp>
        <p:nvSpPr>
          <p:cNvPr id="35" name="Rectangle 34"/>
          <p:cNvSpPr/>
          <p:nvPr/>
        </p:nvSpPr>
        <p:spPr>
          <a:xfrm>
            <a:off x="5029200" y="3733800"/>
            <a:ext cx="1219200" cy="6096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lost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3429000" y="3733800"/>
            <a:ext cx="1219200" cy="6096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has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2133600" y="3733800"/>
            <a:ext cx="990600" cy="6096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he</a:t>
            </a:r>
            <a:endParaRPr lang="en-US" sz="3200" dirty="0"/>
          </a:p>
        </p:txBody>
      </p:sp>
      <p:sp>
        <p:nvSpPr>
          <p:cNvPr id="38" name="Rectangle 37"/>
          <p:cNvSpPr/>
          <p:nvPr/>
        </p:nvSpPr>
        <p:spPr>
          <a:xfrm>
            <a:off x="8382000" y="3733800"/>
            <a:ext cx="457200" cy="6096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,</a:t>
            </a:r>
            <a:endParaRPr lang="en-US" dirty="0"/>
          </a:p>
        </p:txBody>
      </p:sp>
      <p:grpSp>
        <p:nvGrpSpPr>
          <p:cNvPr id="56" name="Group 55"/>
          <p:cNvGrpSpPr/>
          <p:nvPr/>
        </p:nvGrpSpPr>
        <p:grpSpPr>
          <a:xfrm>
            <a:off x="0" y="3733800"/>
            <a:ext cx="2057400" cy="1381125"/>
            <a:chOff x="6553200" y="4953000"/>
            <a:chExt cx="2057400" cy="1381125"/>
          </a:xfrm>
        </p:grpSpPr>
        <p:pic>
          <p:nvPicPr>
            <p:cNvPr id="40" name="Picture 39" descr="cartoon 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53200" y="5257800"/>
              <a:ext cx="1028700" cy="1076325"/>
            </a:xfrm>
            <a:prstGeom prst="rect">
              <a:avLst/>
            </a:prstGeom>
          </p:spPr>
        </p:pic>
        <p:sp>
          <p:nvSpPr>
            <p:cNvPr id="39" name="Rectangle 38"/>
            <p:cNvSpPr/>
            <p:nvPr/>
          </p:nvSpPr>
          <p:spPr>
            <a:xfrm>
              <a:off x="6553200" y="4953000"/>
              <a:ext cx="2057400" cy="45720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/>
                <a:t>Because of</a:t>
              </a:r>
              <a:endParaRPr lang="en-US" sz="3200" dirty="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2133600" y="3733800"/>
            <a:ext cx="1104900" cy="1381125"/>
            <a:chOff x="7391400" y="685800"/>
            <a:chExt cx="1104900" cy="1381125"/>
          </a:xfrm>
        </p:grpSpPr>
        <p:pic>
          <p:nvPicPr>
            <p:cNvPr id="53" name="Picture 52" descr="cartoon 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67600" y="990600"/>
              <a:ext cx="1028700" cy="1076325"/>
            </a:xfrm>
            <a:prstGeom prst="rect">
              <a:avLst/>
            </a:prstGeom>
          </p:spPr>
        </p:pic>
        <p:sp>
          <p:nvSpPr>
            <p:cNvPr id="55" name="Rectangle 54"/>
            <p:cNvSpPr/>
            <p:nvPr/>
          </p:nvSpPr>
          <p:spPr>
            <a:xfrm>
              <a:off x="7391400" y="685800"/>
              <a:ext cx="1066800" cy="53340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/>
                <a:t>his</a:t>
              </a:r>
              <a:endParaRPr lang="en-US" dirty="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3352800" y="3733800"/>
            <a:ext cx="1295400" cy="1609725"/>
            <a:chOff x="7391400" y="838200"/>
            <a:chExt cx="1295400" cy="1609725"/>
          </a:xfrm>
        </p:grpSpPr>
        <p:pic>
          <p:nvPicPr>
            <p:cNvPr id="51" name="Picture 50" descr="cartoon 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91400" y="1371600"/>
              <a:ext cx="1028700" cy="1076325"/>
            </a:xfrm>
            <a:prstGeom prst="rect">
              <a:avLst/>
            </a:prstGeom>
          </p:spPr>
        </p:pic>
        <p:sp>
          <p:nvSpPr>
            <p:cNvPr id="59" name="Rectangle 58"/>
            <p:cNvSpPr/>
            <p:nvPr/>
          </p:nvSpPr>
          <p:spPr>
            <a:xfrm>
              <a:off x="7391400" y="838200"/>
              <a:ext cx="1295400" cy="68580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/>
                <a:t>having</a:t>
              </a:r>
              <a:endParaRPr lang="en-US" sz="3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30" grpId="0" animBg="1"/>
      <p:bldP spid="31" grpId="0" animBg="1"/>
      <p:bldP spid="32" grpId="0" animBg="1"/>
      <p:bldP spid="32" grpId="1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fisherma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52400"/>
            <a:ext cx="5410200" cy="2514600"/>
          </a:xfrm>
        </p:spPr>
      </p:pic>
      <p:sp>
        <p:nvSpPr>
          <p:cNvPr id="11" name="Rectangle 10"/>
          <p:cNvSpPr/>
          <p:nvPr/>
        </p:nvSpPr>
        <p:spPr>
          <a:xfrm>
            <a:off x="2667000" y="4876800"/>
            <a:ext cx="16002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their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4800" y="4876800"/>
            <a:ext cx="1981200" cy="6858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support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943600" y="2971800"/>
            <a:ext cx="2971800" cy="6858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so that they can</a:t>
            </a:r>
            <a:endParaRPr lang="en-US" sz="3200" dirty="0"/>
          </a:p>
        </p:txBody>
      </p:sp>
      <p:sp>
        <p:nvSpPr>
          <p:cNvPr id="16" name="Rectangle 15"/>
          <p:cNvSpPr/>
          <p:nvPr/>
        </p:nvSpPr>
        <p:spPr>
          <a:xfrm>
            <a:off x="4876800" y="2971800"/>
            <a:ext cx="914400" cy="6858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fish</a:t>
            </a:r>
            <a:endParaRPr lang="en-US" sz="3200" dirty="0"/>
          </a:p>
        </p:txBody>
      </p:sp>
      <p:sp>
        <p:nvSpPr>
          <p:cNvPr id="17" name="Rectangle 16"/>
          <p:cNvSpPr/>
          <p:nvPr/>
        </p:nvSpPr>
        <p:spPr>
          <a:xfrm>
            <a:off x="3352800" y="2971800"/>
            <a:ext cx="1371600" cy="6858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catch</a:t>
            </a:r>
            <a:endParaRPr lang="en-US" sz="3200" dirty="0"/>
          </a:p>
        </p:txBody>
      </p:sp>
      <p:sp>
        <p:nvSpPr>
          <p:cNvPr id="18" name="Rectangle 17"/>
          <p:cNvSpPr/>
          <p:nvPr/>
        </p:nvSpPr>
        <p:spPr>
          <a:xfrm>
            <a:off x="304800" y="2971800"/>
            <a:ext cx="2895600" cy="6858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The fishermen</a:t>
            </a:r>
            <a:endParaRPr lang="en-US" sz="3200" dirty="0"/>
          </a:p>
        </p:txBody>
      </p:sp>
      <p:sp>
        <p:nvSpPr>
          <p:cNvPr id="19" name="Rectangle 18"/>
          <p:cNvSpPr/>
          <p:nvPr/>
        </p:nvSpPr>
        <p:spPr>
          <a:xfrm>
            <a:off x="4724400" y="4876800"/>
            <a:ext cx="1676400" cy="762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families</a:t>
            </a:r>
            <a:endParaRPr lang="en-US" sz="3200" dirty="0"/>
          </a:p>
        </p:txBody>
      </p:sp>
      <p:sp>
        <p:nvSpPr>
          <p:cNvPr id="20" name="Rectangle 19"/>
          <p:cNvSpPr/>
          <p:nvPr/>
        </p:nvSpPr>
        <p:spPr>
          <a:xfrm>
            <a:off x="6477000" y="5181600"/>
            <a:ext cx="457200" cy="381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5867400" y="2971800"/>
            <a:ext cx="3048000" cy="1905001"/>
            <a:chOff x="7010400" y="685800"/>
            <a:chExt cx="3048000" cy="1905001"/>
          </a:xfrm>
        </p:grpSpPr>
        <p:pic>
          <p:nvPicPr>
            <p:cNvPr id="1026" name="Picture 2" descr="C:\Documents and Settings\Administrator\My Documents\cartoon 4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391400" y="1295401"/>
              <a:ext cx="914400" cy="1295400"/>
            </a:xfrm>
            <a:prstGeom prst="rect">
              <a:avLst/>
            </a:prstGeom>
            <a:noFill/>
          </p:spPr>
        </p:pic>
        <p:sp>
          <p:nvSpPr>
            <p:cNvPr id="21" name="Rectangle 20"/>
            <p:cNvSpPr/>
            <p:nvPr/>
          </p:nvSpPr>
          <p:spPr>
            <a:xfrm>
              <a:off x="7010400" y="685800"/>
              <a:ext cx="3048000" cy="762000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/>
                <a:t>to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381000"/>
            <a:ext cx="8382000" cy="6477000"/>
          </a:xfrm>
        </p:spPr>
        <p:txBody>
          <a:bodyPr/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71600" y="1600200"/>
            <a:ext cx="7467600" cy="7620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Though they work hard, they could not succeed .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81000" y="1676400"/>
            <a:ext cx="838200" cy="60960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447800" y="2514600"/>
            <a:ext cx="7391400" cy="6858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Though I helped him, he  did not do the work.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381000" y="2514600"/>
            <a:ext cx="838200" cy="6858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81000" y="3429000"/>
            <a:ext cx="838200" cy="9144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447800" y="3505200"/>
            <a:ext cx="7391400" cy="8382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Since was ill, he could not go to school.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381000" y="533400"/>
            <a:ext cx="6629400" cy="914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Transform the following sentences:</a:t>
            </a:r>
            <a:endParaRPr lang="en-US" sz="3200" dirty="0"/>
          </a:p>
        </p:txBody>
      </p:sp>
      <p:sp>
        <p:nvSpPr>
          <p:cNvPr id="13" name="Rectangle 12"/>
          <p:cNvSpPr/>
          <p:nvPr/>
        </p:nvSpPr>
        <p:spPr>
          <a:xfrm>
            <a:off x="381000" y="4495800"/>
            <a:ext cx="838200" cy="762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447800" y="4495800"/>
            <a:ext cx="7391400" cy="7620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/>
              <a:t>Since  they  have a car, they can go there.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381000" y="5638800"/>
            <a:ext cx="838200" cy="6858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524000" y="5638800"/>
            <a:ext cx="7315200" cy="7620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/>
              <a:t>We  went to Dhaka  so that we can buy a car.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7772400" cy="32004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43000" y="1676400"/>
            <a:ext cx="6629400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HOME WORK </a:t>
            </a:r>
            <a:endParaRPr lang="en-US" sz="4000" b="1" dirty="0"/>
          </a:p>
        </p:txBody>
      </p:sp>
      <p:sp>
        <p:nvSpPr>
          <p:cNvPr id="5" name="Rectangle 4"/>
          <p:cNvSpPr/>
          <p:nvPr/>
        </p:nvSpPr>
        <p:spPr>
          <a:xfrm>
            <a:off x="2209800" y="2971800"/>
            <a:ext cx="4495800" cy="9144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Transformation sheet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-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52400"/>
            <a:ext cx="7924800" cy="6172200"/>
          </a:xfrm>
        </p:spPr>
      </p:pic>
      <p:sp>
        <p:nvSpPr>
          <p:cNvPr id="6" name="TextBox 5"/>
          <p:cNvSpPr txBox="1"/>
          <p:nvPr/>
        </p:nvSpPr>
        <p:spPr>
          <a:xfrm>
            <a:off x="1676400" y="3319552"/>
            <a:ext cx="5257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smtClean="0">
                <a:solidFill>
                  <a:srgbClr val="0033CC"/>
                </a:solidFill>
              </a:rPr>
              <a:t>THANKS</a:t>
            </a:r>
            <a:endParaRPr lang="en-US" sz="11500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173</Words>
  <Application>Microsoft Office PowerPoint</Application>
  <PresentationFormat>On-screen Show (4:3)</PresentationFormat>
  <Paragraphs>72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 MOHAMMAD SHAHZAMAN TEACHER  BATAKANDI S.S.A.A.H.M.H.SCHOOL E-mail address: mshazaman@yahoo.com Mobile Number: 01933013841 </vt:lpstr>
      <vt:lpstr>Class: Nine Subject: English  2nd Paper Topic: Transformation (Complex to Simple) Time: 40 minutes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</dc:title>
  <dc:creator>Jahirul</dc:creator>
  <cp:lastModifiedBy>HPPRO2000MT</cp:lastModifiedBy>
  <cp:revision>105</cp:revision>
  <dcterms:created xsi:type="dcterms:W3CDTF">2011-08-06T10:10:03Z</dcterms:created>
  <dcterms:modified xsi:type="dcterms:W3CDTF">2012-01-08T19:29:54Z</dcterms:modified>
</cp:coreProperties>
</file>