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Default Extension="xlsx" ContentType="application/vnd.openxmlformats-officedocument.spreadsheetml.sheet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bin" ContentType="application/vnd.openxmlformats-officedocument.oleObject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emf" ContentType="image/x-emf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6" r:id="rId3"/>
    <p:sldMasterId id="2147483708" r:id="rId4"/>
  </p:sldMasterIdLst>
  <p:sldIdLst>
    <p:sldId id="256" r:id="rId5"/>
    <p:sldId id="257" r:id="rId6"/>
    <p:sldId id="267" r:id="rId7"/>
    <p:sldId id="266" r:id="rId8"/>
    <p:sldId id="258" r:id="rId9"/>
    <p:sldId id="270" r:id="rId10"/>
    <p:sldId id="262" r:id="rId11"/>
    <p:sldId id="268" r:id="rId12"/>
    <p:sldId id="263" r:id="rId13"/>
    <p:sldId id="272" r:id="rId14"/>
    <p:sldId id="273" r:id="rId15"/>
    <p:sldId id="265" r:id="rId16"/>
    <p:sldId id="264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1215" autoAdjust="0"/>
  </p:normalViewPr>
  <p:slideViewPr>
    <p:cSldViewPr>
      <p:cViewPr>
        <p:scale>
          <a:sx n="60" d="100"/>
          <a:sy n="60" d="100"/>
        </p:scale>
        <p:origin x="-786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E2484-84B2-4494-954D-5C0B3F2839FF}" type="datetimeFigureOut">
              <a:rPr lang="en-US" smtClean="0"/>
              <a:pPr/>
              <a:t>6/18/2013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664A3-0CBE-4D3C-9C78-FF69A5BB71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0.xml"/><Relationship Id="rId1" Type="http://schemas.openxmlformats.org/officeDocument/2006/relationships/themeOverride" Target="../theme/themeOverrid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0.xml"/><Relationship Id="rId1" Type="http://schemas.openxmlformats.org/officeDocument/2006/relationships/themeOverride" Target="../theme/themeOverr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0.xml"/><Relationship Id="rId1" Type="http://schemas.openxmlformats.org/officeDocument/2006/relationships/themeOverride" Target="../theme/themeOverr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52866" y="2338140"/>
            <a:ext cx="5486400" cy="2362200"/>
          </a:xfrm>
          <a:solidFill>
            <a:srgbClr val="FFFF00"/>
          </a:solidFill>
          <a:ln w="38100">
            <a:solidFill>
              <a:srgbClr val="002060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algn="ctr"/>
            <a:r>
              <a:rPr lang="en-US" sz="7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¯^</a:t>
            </a:r>
            <a:r>
              <a:rPr lang="en-US" sz="72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vMZg</a:t>
            </a:r>
            <a: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US" sz="7200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</a:br>
            <a:r>
              <a:rPr lang="en-US" sz="72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wcÖq</a:t>
            </a:r>
            <a:r>
              <a:rPr lang="en-US" sz="7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wkÿv_x©e</a:t>
            </a:r>
            <a:r>
              <a:rPr lang="en-US" sz="7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„›`</a:t>
            </a:r>
            <a:endParaRPr lang="en-US" sz="48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33800" y="415700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sz="4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gv</a:t>
            </a:r>
            <a:r>
              <a:rPr lang="en-US" sz="4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. </a:t>
            </a:r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gvneyeyi</a:t>
            </a:r>
            <a:r>
              <a:rPr lang="en-US" sz="4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ingvb</a:t>
            </a:r>
            <a:endParaRPr lang="en-US" sz="4000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pPr algn="r"/>
            <a:r>
              <a:rPr lang="en-US" sz="40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mn:wkÿK</a:t>
            </a:r>
            <a:endParaRPr lang="en-US" sz="4000" dirty="0" smtClean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  <a:p>
            <a:pPr algn="r"/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eMyov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wRjv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¯‹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zj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e¸ov</a:t>
            </a:r>
            <a:endParaRPr lang="en-US" sz="40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066800" y="3962400"/>
            <a:ext cx="7162800" cy="1588"/>
          </a:xfrm>
          <a:prstGeom prst="line">
            <a:avLst/>
          </a:prstGeom>
          <a:ln w="177800" cap="sq" cmpd="dbl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26" name="Picture 2" descr="C:\Users\Md.Mahbubur Rahman\Pictures\Bogra_Zilla_School_Main_Build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609600"/>
            <a:ext cx="7772400" cy="304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457201"/>
            <a:ext cx="7924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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Rb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Qv‡Îi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GKwU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mgm¨v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mgvavb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Ki‡Z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wb¤œ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wjwLZ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mgq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 ‡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m‡KÛ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) †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j‡MwQj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 :</a:t>
            </a:r>
          </a:p>
          <a:p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23, 34, 53, 24, 61, 30, 27, 23, 17, 18, 43, 20, 47, 38, 21, 50, 45, 29, 13, 44, 33, 31, 64, 40,26|</a:t>
            </a:r>
          </a:p>
          <a:p>
            <a:endParaRPr lang="en-US" sz="3600" dirty="0" smtClean="0">
              <a:latin typeface="SutonnyMJ" pitchFamily="2" charset="0"/>
              <a:cs typeface="SutonnyMJ" pitchFamily="2" charset="0"/>
              <a:sym typeface="Symbol"/>
            </a:endParaRPr>
          </a:p>
          <a:p>
            <a:endParaRPr lang="en-US" sz="3600" dirty="0" smtClean="0">
              <a:latin typeface="SutonnyMJ" pitchFamily="2" charset="0"/>
              <a:cs typeface="SutonnyMJ" pitchFamily="2" charset="0"/>
              <a:sym typeface="Symbo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41506" y="3505200"/>
            <a:ext cx="79928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3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Kvb</a:t>
            </a:r>
            <a:r>
              <a:rPr lang="en-US" sz="3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¯‹</a:t>
            </a:r>
            <a:r>
              <a:rPr lang="en-US" sz="3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z‡ji</a:t>
            </a:r>
            <a:r>
              <a:rPr lang="en-US" sz="3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60 </a:t>
            </a:r>
            <a:r>
              <a:rPr lang="en-US" sz="3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Rb</a:t>
            </a:r>
            <a:r>
              <a:rPr lang="en-US" sz="3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wkÿv_x©i</a:t>
            </a:r>
            <a:r>
              <a:rPr lang="en-US" sz="3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IR‡bi</a:t>
            </a:r>
            <a:r>
              <a:rPr lang="en-US" sz="3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3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wK.MÖv</a:t>
            </a:r>
            <a:r>
              <a:rPr lang="en-US" sz="3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.) </a:t>
            </a:r>
            <a:r>
              <a:rPr lang="en-US" sz="3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MYmsL¨v</a:t>
            </a:r>
            <a:r>
              <a:rPr lang="en-US" sz="3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wb‡elY</a:t>
            </a:r>
            <a:r>
              <a:rPr lang="en-US" sz="3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wb¤œi~c</a:t>
            </a:r>
            <a:endParaRPr lang="en-US" sz="3600" dirty="0" smtClean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  <a:p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4950609"/>
          <a:ext cx="7772400" cy="12305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/>
                <a:gridCol w="1295400"/>
                <a:gridCol w="1295400"/>
                <a:gridCol w="1295400"/>
                <a:gridCol w="1295400"/>
                <a:gridCol w="1295400"/>
              </a:tblGrid>
              <a:tr h="65140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IRb</a:t>
                      </a:r>
                      <a:endParaRPr lang="en-US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46 - 50</a:t>
                      </a:r>
                      <a:endParaRPr lang="en-US" sz="2800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51 - 55</a:t>
                      </a:r>
                      <a:endParaRPr lang="en-US" sz="2800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56 - 60</a:t>
                      </a:r>
                      <a:endParaRPr lang="en-US" sz="2800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61 - 65</a:t>
                      </a:r>
                      <a:endParaRPr lang="en-US" sz="2800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66 - 70</a:t>
                      </a:r>
                      <a:endParaRPr lang="en-US" sz="2800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</a:tr>
              <a:tr h="46619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QvÎ</a:t>
                      </a:r>
                      <a:endParaRPr lang="en-US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5</a:t>
                      </a:r>
                      <a:endParaRPr lang="en-US" sz="2800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10</a:t>
                      </a:r>
                      <a:endParaRPr lang="en-US" sz="2800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20</a:t>
                      </a:r>
                      <a:endParaRPr lang="en-US" sz="2800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15</a:t>
                      </a:r>
                      <a:endParaRPr lang="en-US" sz="2800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10</a:t>
                      </a:r>
                      <a:endParaRPr lang="en-US" sz="2800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OJO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87215"/>
            <a:ext cx="3435350" cy="63421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 1"/>
          <p:cNvSpPr/>
          <p:nvPr/>
        </p:nvSpPr>
        <p:spPr>
          <a:xfrm>
            <a:off x="2301766" y="869718"/>
            <a:ext cx="2514600" cy="156966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wewfbœ</a:t>
            </a:r>
            <a:r>
              <a:rPr lang="en-US" sz="2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 </a:t>
            </a:r>
            <a:r>
              <a:rPr lang="en-US" sz="2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ai‡bi</a:t>
            </a:r>
            <a:r>
              <a:rPr lang="en-US" sz="2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Z_¨ </a:t>
            </a:r>
            <a:r>
              <a:rPr lang="en-US" sz="2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we‡kølY</a:t>
            </a:r>
            <a:r>
              <a:rPr lang="en-US" sz="2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,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2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jLwP‡Î</a:t>
            </a:r>
            <a:r>
              <a:rPr lang="en-US" sz="2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Dc¯’vcb</a:t>
            </a:r>
            <a:r>
              <a:rPr lang="en-US" sz="2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2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e¨vL¨v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923633"/>
            <a:ext cx="76962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wkLb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dj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:</a:t>
            </a:r>
          </a:p>
          <a:p>
            <a:pPr>
              <a:buFont typeface="Wingdings" pitchFamily="2" charset="2"/>
              <a:buChar char="Ø"/>
            </a:pP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wewfbœ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ai‡bi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Z_¨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we‡kølY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44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jLwP‡Î</a:t>
            </a:r>
            <a:r>
              <a:rPr lang="en-US" sz="44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Dc¯’vcb</a:t>
            </a:r>
            <a:r>
              <a:rPr lang="en-US" sz="44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I </a:t>
            </a:r>
            <a:r>
              <a:rPr lang="en-US" sz="4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44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Ki‡Z</a:t>
            </a:r>
            <a:endParaRPr lang="en-US" sz="4400" dirty="0" smtClean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44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  </a:t>
            </a:r>
            <a:r>
              <a:rPr lang="en-US" sz="4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44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|</a:t>
            </a:r>
            <a:endParaRPr lang="en-US" sz="2800" dirty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33400" y="457201"/>
            <a:ext cx="7924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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Qv‡Îi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GKwU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mgm¨v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mgvavb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Ki‡Z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wb¯œ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wjwLZ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mgq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 ‡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m‡KÛ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) †</a:t>
            </a:r>
            <a:r>
              <a:rPr lang="en-US" sz="36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j‡MwQj</a:t>
            </a:r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 :</a:t>
            </a:r>
          </a:p>
          <a:p>
            <a:r>
              <a:rPr lang="en-US" sz="36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  <a:sym typeface="Symbol"/>
              </a:rPr>
              <a:t>23, 34, 53, 24, 61, 30, 27, 23, 17, 18, 43, 20, 47, 38, 21, 50, 45, 29, 13, 44, 33, 31, 64, 40,26|</a:t>
            </a:r>
          </a:p>
        </p:txBody>
      </p:sp>
      <p:sp>
        <p:nvSpPr>
          <p:cNvPr id="4" name="Rectangle 3"/>
          <p:cNvSpPr/>
          <p:nvPr/>
        </p:nvSpPr>
        <p:spPr>
          <a:xfrm>
            <a:off x="541506" y="3505200"/>
            <a:ext cx="79928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3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Kvb</a:t>
            </a:r>
            <a:r>
              <a:rPr lang="en-US" sz="3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¯‹</a:t>
            </a:r>
            <a:r>
              <a:rPr lang="en-US" sz="3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z‡ji</a:t>
            </a:r>
            <a:r>
              <a:rPr lang="en-US" sz="3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60 </a:t>
            </a:r>
            <a:r>
              <a:rPr lang="en-US" sz="3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Rb</a:t>
            </a:r>
            <a:r>
              <a:rPr lang="en-US" sz="3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wkÿv_x©i</a:t>
            </a:r>
            <a:r>
              <a:rPr lang="en-US" sz="3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IR‡bi</a:t>
            </a:r>
            <a:r>
              <a:rPr lang="en-US" sz="3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 (</a:t>
            </a:r>
            <a:r>
              <a:rPr lang="en-US" sz="3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wK.MÖv</a:t>
            </a:r>
            <a:r>
              <a:rPr lang="en-US" sz="3600" dirty="0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.) </a:t>
            </a:r>
            <a:r>
              <a:rPr lang="en-US" sz="3600" dirty="0" err="1" smtClean="0">
                <a:solidFill>
                  <a:srgbClr val="7030A0"/>
                </a:solidFill>
                <a:latin typeface="SutonnyMJ" pitchFamily="2" charset="0"/>
                <a:cs typeface="SutonnyMJ" pitchFamily="2" charset="0"/>
              </a:rPr>
              <a:t>wb¤œi~c</a:t>
            </a:r>
            <a:endParaRPr lang="en-US" sz="3600" dirty="0" smtClean="0">
              <a:solidFill>
                <a:srgbClr val="7030A0"/>
              </a:solidFill>
              <a:latin typeface="SutonnyMJ" pitchFamily="2" charset="0"/>
              <a:cs typeface="SutonnyMJ" pitchFamily="2" charset="0"/>
            </a:endParaRPr>
          </a:p>
          <a:p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4950609"/>
          <a:ext cx="7772400" cy="12305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/>
                <a:gridCol w="1295400"/>
                <a:gridCol w="1295400"/>
                <a:gridCol w="1295400"/>
                <a:gridCol w="1295400"/>
                <a:gridCol w="1295400"/>
              </a:tblGrid>
              <a:tr h="65140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IRb</a:t>
                      </a:r>
                      <a:endParaRPr lang="en-US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46 - 50</a:t>
                      </a:r>
                      <a:endParaRPr lang="en-US" sz="2800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51 - 55</a:t>
                      </a:r>
                      <a:endParaRPr lang="en-US" sz="2800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56 - 60</a:t>
                      </a:r>
                      <a:endParaRPr lang="en-US" sz="2800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61 - 65</a:t>
                      </a:r>
                      <a:endParaRPr lang="en-US" sz="2800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66 - 70</a:t>
                      </a:r>
                      <a:endParaRPr lang="en-US" sz="2800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</a:tr>
              <a:tr h="466199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QvÎ</a:t>
                      </a:r>
                      <a:endParaRPr lang="en-US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5</a:t>
                      </a:r>
                      <a:endParaRPr lang="en-US" sz="2800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10</a:t>
                      </a:r>
                      <a:endParaRPr lang="en-US" sz="2800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20</a:t>
                      </a:r>
                      <a:endParaRPr lang="en-US" sz="2800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15</a:t>
                      </a:r>
                      <a:endParaRPr lang="en-US" sz="2800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rgbClr val="7030A0"/>
                          </a:solidFill>
                          <a:latin typeface="SutonnyMJ" pitchFamily="2" charset="0"/>
                          <a:cs typeface="SutonnyMJ" pitchFamily="2" charset="0"/>
                        </a:rPr>
                        <a:t>10</a:t>
                      </a:r>
                      <a:endParaRPr lang="en-US" sz="2800" dirty="0">
                        <a:solidFill>
                          <a:srgbClr val="7030A0"/>
                        </a:solidFill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32396" y="934283"/>
            <a:ext cx="4849404" cy="42473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wewfbœ</a:t>
            </a:r>
            <a:r>
              <a:rPr lang="en-US" sz="5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cÖKvi</a:t>
            </a:r>
            <a:r>
              <a:rPr lang="en-US" sz="5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jLwPÎ</a:t>
            </a:r>
            <a:r>
              <a:rPr lang="en-US" sz="5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:</a:t>
            </a:r>
          </a:p>
          <a:p>
            <a:pPr>
              <a:buFont typeface="Wingdings" pitchFamily="2" charset="2"/>
              <a:buChar char="Ø"/>
            </a:pP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AvqZ‡jL</a:t>
            </a:r>
            <a:endParaRPr lang="en-US" sz="5400" dirty="0" smtClean="0">
              <a:latin typeface="SutonnyMJ" pitchFamily="2" charset="0"/>
              <a:cs typeface="SutonnyMJ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5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MYmsL¨v</a:t>
            </a:r>
            <a:r>
              <a:rPr lang="en-US" sz="5400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eûfzR</a:t>
            </a:r>
            <a:endParaRPr lang="en-US" sz="5400" dirty="0" smtClean="0">
              <a:solidFill>
                <a:srgbClr val="00B050"/>
              </a:solidFill>
              <a:latin typeface="SutonnyMJ" pitchFamily="2" charset="0"/>
              <a:cs typeface="SutonnyMJ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5400" dirty="0" err="1" smtClean="0">
                <a:solidFill>
                  <a:srgbClr val="0070C0"/>
                </a:solidFill>
                <a:latin typeface="SutonnyMJ" pitchFamily="2" charset="0"/>
                <a:cs typeface="SutonnyMJ" pitchFamily="2" charset="0"/>
              </a:rPr>
              <a:t>AwRf‡iLv</a:t>
            </a:r>
            <a:endParaRPr lang="en-US" sz="5400" dirty="0" smtClean="0">
              <a:solidFill>
                <a:srgbClr val="0070C0"/>
              </a:solidFill>
              <a:latin typeface="SutonnyMJ" pitchFamily="2" charset="0"/>
              <a:cs typeface="SutonnyMJ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54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cvB</a:t>
            </a:r>
            <a:r>
              <a:rPr lang="en-US" sz="54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wPÎ</a:t>
            </a:r>
            <a:r>
              <a:rPr lang="en-US" sz="54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dirty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/>
          <p:nvPr/>
        </p:nvGrpSpPr>
        <p:grpSpPr>
          <a:xfrm>
            <a:off x="914400" y="3505200"/>
            <a:ext cx="2438400" cy="2437606"/>
            <a:chOff x="533400" y="457994"/>
            <a:chExt cx="7772400" cy="5715000"/>
          </a:xfrm>
        </p:grpSpPr>
        <p:cxnSp>
          <p:nvCxnSpPr>
            <p:cNvPr id="3" name="Straight Arrow Connector 2"/>
            <p:cNvCxnSpPr/>
            <p:nvPr/>
          </p:nvCxnSpPr>
          <p:spPr>
            <a:xfrm rot="5400000" flipH="1" flipV="1">
              <a:off x="-1790700" y="3314700"/>
              <a:ext cx="5715000" cy="1588"/>
            </a:xfrm>
            <a:prstGeom prst="straightConnector1">
              <a:avLst/>
            </a:prstGeom>
            <a:ln w="38100">
              <a:solidFill>
                <a:srgbClr val="0033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Arrow Connector 3"/>
            <p:cNvCxnSpPr/>
            <p:nvPr/>
          </p:nvCxnSpPr>
          <p:spPr>
            <a:xfrm flipV="1">
              <a:off x="533400" y="5484240"/>
              <a:ext cx="7772400" cy="2160"/>
            </a:xfrm>
            <a:prstGeom prst="straightConnector1">
              <a:avLst/>
            </a:prstGeom>
            <a:ln w="38100">
              <a:solidFill>
                <a:srgbClr val="0033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 flipV="1">
              <a:off x="1981200" y="4572000"/>
              <a:ext cx="914400" cy="9144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2819400" y="3886200"/>
              <a:ext cx="1143000" cy="7620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 flipH="1" flipV="1">
              <a:off x="3962400" y="2971800"/>
              <a:ext cx="914400" cy="9144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5400000" flipH="1" flipV="1">
              <a:off x="4876800" y="2057400"/>
              <a:ext cx="914400" cy="91440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34"/>
          <p:cNvGrpSpPr/>
          <p:nvPr/>
        </p:nvGrpSpPr>
        <p:grpSpPr>
          <a:xfrm>
            <a:off x="4419600" y="457994"/>
            <a:ext cx="2895600" cy="2285206"/>
            <a:chOff x="533400" y="457994"/>
            <a:chExt cx="7772400" cy="5715000"/>
          </a:xfrm>
        </p:grpSpPr>
        <p:cxnSp>
          <p:nvCxnSpPr>
            <p:cNvPr id="22" name="Straight Arrow Connector 21"/>
            <p:cNvCxnSpPr/>
            <p:nvPr/>
          </p:nvCxnSpPr>
          <p:spPr>
            <a:xfrm rot="5400000" flipH="1" flipV="1">
              <a:off x="-1790700" y="3314700"/>
              <a:ext cx="5715000" cy="1588"/>
            </a:xfrm>
            <a:prstGeom prst="straightConnector1">
              <a:avLst/>
            </a:prstGeom>
            <a:ln w="38100">
              <a:solidFill>
                <a:srgbClr val="0033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533400" y="5484240"/>
              <a:ext cx="7772400" cy="2160"/>
            </a:xfrm>
            <a:prstGeom prst="straightConnector1">
              <a:avLst/>
            </a:prstGeom>
            <a:ln w="38100">
              <a:solidFill>
                <a:srgbClr val="0033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1784682" y="4499811"/>
              <a:ext cx="914400" cy="990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671020" y="1977192"/>
              <a:ext cx="914400" cy="350584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507833" y="3597440"/>
              <a:ext cx="914400" cy="188214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565368" y="3124196"/>
              <a:ext cx="914400" cy="232900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406195" y="4864764"/>
              <a:ext cx="914400" cy="61417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/>
            <p:cNvCxnSpPr>
              <a:endCxn id="24" idx="0"/>
            </p:cNvCxnSpPr>
            <p:nvPr/>
          </p:nvCxnSpPr>
          <p:spPr>
            <a:xfrm rot="5400000" flipH="1" flipV="1">
              <a:off x="1313447" y="4557965"/>
              <a:ext cx="986589" cy="870282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24" idx="0"/>
              <a:endCxn id="25" idx="0"/>
            </p:cNvCxnSpPr>
            <p:nvPr/>
          </p:nvCxnSpPr>
          <p:spPr>
            <a:xfrm rot="5400000" flipH="1" flipV="1">
              <a:off x="1423742" y="2795333"/>
              <a:ext cx="2522619" cy="886338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25" idx="0"/>
              <a:endCxn id="27" idx="0"/>
            </p:cNvCxnSpPr>
            <p:nvPr/>
          </p:nvCxnSpPr>
          <p:spPr>
            <a:xfrm rot="16200000" flipH="1">
              <a:off x="3001892" y="2103520"/>
              <a:ext cx="1147004" cy="894348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27" idx="0"/>
              <a:endCxn id="26" idx="0"/>
            </p:cNvCxnSpPr>
            <p:nvPr/>
          </p:nvCxnSpPr>
          <p:spPr>
            <a:xfrm rot="16200000" flipH="1">
              <a:off x="4257178" y="2889586"/>
              <a:ext cx="473244" cy="942465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26" idx="0"/>
              <a:endCxn id="28" idx="0"/>
            </p:cNvCxnSpPr>
            <p:nvPr/>
          </p:nvCxnSpPr>
          <p:spPr>
            <a:xfrm rot="16200000" flipH="1">
              <a:off x="4780552" y="3781921"/>
              <a:ext cx="1267324" cy="898362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28" idx="0"/>
            </p:cNvCxnSpPr>
            <p:nvPr/>
          </p:nvCxnSpPr>
          <p:spPr>
            <a:xfrm rot="16200000" flipH="1">
              <a:off x="6049879" y="4678280"/>
              <a:ext cx="621636" cy="994605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42"/>
          <p:cNvGrpSpPr/>
          <p:nvPr/>
        </p:nvGrpSpPr>
        <p:grpSpPr>
          <a:xfrm>
            <a:off x="838200" y="534194"/>
            <a:ext cx="2590800" cy="2361406"/>
            <a:chOff x="533400" y="457994"/>
            <a:chExt cx="7772400" cy="5715000"/>
          </a:xfrm>
        </p:grpSpPr>
        <p:cxnSp>
          <p:nvCxnSpPr>
            <p:cNvPr id="36" name="Straight Arrow Connector 35"/>
            <p:cNvCxnSpPr/>
            <p:nvPr/>
          </p:nvCxnSpPr>
          <p:spPr>
            <a:xfrm rot="5400000" flipH="1" flipV="1">
              <a:off x="-1790700" y="3314700"/>
              <a:ext cx="5715000" cy="1588"/>
            </a:xfrm>
            <a:prstGeom prst="straightConnector1">
              <a:avLst/>
            </a:prstGeom>
            <a:ln w="38100">
              <a:solidFill>
                <a:srgbClr val="0033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V="1">
              <a:off x="533400" y="5484240"/>
              <a:ext cx="7772400" cy="2160"/>
            </a:xfrm>
            <a:prstGeom prst="straightConnector1">
              <a:avLst/>
            </a:prstGeom>
            <a:ln w="38100">
              <a:solidFill>
                <a:srgbClr val="0033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/>
            <p:nvPr/>
          </p:nvSpPr>
          <p:spPr>
            <a:xfrm>
              <a:off x="1784682" y="4499811"/>
              <a:ext cx="914400" cy="990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1020" y="1977192"/>
              <a:ext cx="914400" cy="3505847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4507833" y="3597440"/>
              <a:ext cx="914400" cy="188214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565368" y="3182433"/>
              <a:ext cx="914400" cy="232900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406195" y="4864764"/>
              <a:ext cx="914400" cy="614172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35" name="Chart 34"/>
          <p:cNvGraphicFramePr/>
          <p:nvPr/>
        </p:nvGraphicFramePr>
        <p:xfrm>
          <a:off x="4495800" y="3886200"/>
          <a:ext cx="3200400" cy="218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1143000" y="28194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AvqZ‡jL</a:t>
            </a:r>
            <a:endParaRPr lang="en-US" sz="2400" dirty="0" smtClean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76800" y="25908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MYmsL¨v</a:t>
            </a:r>
            <a:r>
              <a:rPr lang="en-US" sz="24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eûfzR</a:t>
            </a:r>
            <a:endParaRPr lang="en-US" dirty="0" smtClean="0">
              <a:solidFill>
                <a:srgbClr val="00206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43000" y="5943601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003300"/>
                </a:solidFill>
                <a:latin typeface="SutonnyMJ" pitchFamily="2" charset="0"/>
                <a:cs typeface="SutonnyMJ" pitchFamily="2" charset="0"/>
              </a:rPr>
              <a:t>AwRf‡iLv</a:t>
            </a:r>
            <a:endParaRPr lang="en-US" dirty="0" smtClean="0">
              <a:solidFill>
                <a:srgbClr val="0033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029200" y="60960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cvB</a:t>
            </a:r>
            <a:r>
              <a:rPr lang="en-US" sz="24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wPÎ</a:t>
            </a:r>
            <a:r>
              <a:rPr lang="en-US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</a:t>
            </a:r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5" grpId="0">
        <p:bldAsOne/>
      </p:bldGraphic>
      <p:bldP spid="44" grpId="0"/>
      <p:bldP spid="45" grpId="0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4050645" y="6263321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60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65685" y="624838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45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63255" y="6256402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50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392922" y="6240361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55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748460" y="624739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65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66348" y="6251954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70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rot="5400000" flipH="1" flipV="1">
            <a:off x="2277185" y="6164987"/>
            <a:ext cx="274320" cy="1572"/>
          </a:xfrm>
          <a:prstGeom prst="line">
            <a:avLst/>
          </a:prstGeom>
          <a:ln w="190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 flipH="1" flipV="1">
            <a:off x="2887610" y="6181306"/>
            <a:ext cx="274320" cy="1572"/>
          </a:xfrm>
          <a:prstGeom prst="line">
            <a:avLst/>
          </a:prstGeom>
          <a:ln w="190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 flipH="1" flipV="1">
            <a:off x="3545289" y="6160182"/>
            <a:ext cx="274320" cy="1572"/>
          </a:xfrm>
          <a:prstGeom prst="line">
            <a:avLst/>
          </a:prstGeom>
          <a:ln w="190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 rot="5400000" flipH="1" flipV="1">
            <a:off x="72115" y="4731462"/>
            <a:ext cx="3656806" cy="1121"/>
          </a:xfrm>
          <a:prstGeom prst="straightConnector1">
            <a:avLst/>
          </a:prstGeom>
          <a:ln w="38100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 flipV="1">
            <a:off x="1524000" y="6119718"/>
            <a:ext cx="5486400" cy="1382"/>
          </a:xfrm>
          <a:prstGeom prst="straightConnector1">
            <a:avLst/>
          </a:prstGeom>
          <a:ln w="38100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407258" y="5489820"/>
            <a:ext cx="632550" cy="633846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032908" y="4804650"/>
            <a:ext cx="645459" cy="1314300"/>
          </a:xfrm>
          <a:prstGeom prst="rect">
            <a:avLst/>
          </a:prstGeom>
          <a:solidFill>
            <a:srgbClr val="FF0000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329482" y="4073289"/>
            <a:ext cx="645459" cy="2043448"/>
          </a:xfrm>
          <a:prstGeom prst="rect">
            <a:avLst/>
          </a:prstGeom>
          <a:solidFill>
            <a:srgbClr val="7030A0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683872" y="3444767"/>
            <a:ext cx="658368" cy="2675191"/>
          </a:xfrm>
          <a:prstGeom prst="rect">
            <a:avLst/>
          </a:prstGeom>
          <a:solidFill>
            <a:schemeClr val="tx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979386" y="4804650"/>
            <a:ext cx="639004" cy="1311674"/>
          </a:xfrm>
          <a:prstGeom prst="rect">
            <a:avLst/>
          </a:prstGeom>
          <a:solidFill>
            <a:srgbClr val="00B050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 rot="5400000" flipH="1" flipV="1">
            <a:off x="4182963" y="6168204"/>
            <a:ext cx="274320" cy="1572"/>
          </a:xfrm>
          <a:prstGeom prst="line">
            <a:avLst/>
          </a:prstGeom>
          <a:ln w="190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 flipH="1" flipV="1">
            <a:off x="4846586" y="6164193"/>
            <a:ext cx="274320" cy="1572"/>
          </a:xfrm>
          <a:prstGeom prst="line">
            <a:avLst/>
          </a:prstGeom>
          <a:ln w="190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 flipH="1" flipV="1">
            <a:off x="5470894" y="6142536"/>
            <a:ext cx="274320" cy="1572"/>
          </a:xfrm>
          <a:prstGeom prst="line">
            <a:avLst/>
          </a:prstGeom>
          <a:ln w="19050"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764077" y="5522490"/>
            <a:ext cx="274320" cy="1588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768366" y="4800600"/>
            <a:ext cx="274320" cy="1588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770996" y="4118817"/>
            <a:ext cx="274320" cy="1588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756611" y="3489159"/>
            <a:ext cx="274320" cy="1588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295400" y="51054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5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83107" y="4543917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10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143000" y="3854112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15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43000" y="3164307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20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86600" y="6099554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371600" y="2675019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75871" y="6104019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914398" y="2514600"/>
          <a:ext cx="7620002" cy="243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339"/>
                <a:gridCol w="1168554"/>
                <a:gridCol w="1168554"/>
                <a:gridCol w="1168554"/>
                <a:gridCol w="1168554"/>
                <a:gridCol w="1168554"/>
                <a:gridCol w="1168554"/>
                <a:gridCol w="304339"/>
              </a:tblGrid>
              <a:tr h="937259">
                <a:tc gridSpan="8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latin typeface="SutonnyMJ" pitchFamily="2" charset="0"/>
                          <a:cs typeface="SutonnyMJ" pitchFamily="2" charset="0"/>
                        </a:rPr>
                        <a:t>‡</a:t>
                      </a:r>
                      <a:r>
                        <a:rPr lang="en-US" sz="2800" dirty="0" err="1" smtClean="0">
                          <a:latin typeface="SutonnyMJ" pitchFamily="2" charset="0"/>
                          <a:cs typeface="SutonnyMJ" pitchFamily="2" charset="0"/>
                        </a:rPr>
                        <a:t>Kvb</a:t>
                      </a:r>
                      <a:r>
                        <a:rPr lang="en-US" sz="2800" dirty="0" smtClean="0">
                          <a:latin typeface="SutonnyMJ" pitchFamily="2" charset="0"/>
                          <a:cs typeface="SutonnyMJ" pitchFamily="2" charset="0"/>
                        </a:rPr>
                        <a:t> ¯‹</a:t>
                      </a:r>
                      <a:r>
                        <a:rPr lang="en-US" sz="2800" dirty="0" err="1" smtClean="0">
                          <a:latin typeface="SutonnyMJ" pitchFamily="2" charset="0"/>
                          <a:cs typeface="SutonnyMJ" pitchFamily="2" charset="0"/>
                        </a:rPr>
                        <a:t>z‡ji</a:t>
                      </a:r>
                      <a:r>
                        <a:rPr lang="en-US" sz="2800" dirty="0" smtClean="0">
                          <a:latin typeface="SutonnyMJ" pitchFamily="2" charset="0"/>
                          <a:cs typeface="SutonnyMJ" pitchFamily="2" charset="0"/>
                        </a:rPr>
                        <a:t> 60 </a:t>
                      </a:r>
                      <a:r>
                        <a:rPr lang="en-US" sz="2800" dirty="0" err="1" smtClean="0">
                          <a:latin typeface="SutonnyMJ" pitchFamily="2" charset="0"/>
                          <a:cs typeface="SutonnyMJ" pitchFamily="2" charset="0"/>
                        </a:rPr>
                        <a:t>Rb</a:t>
                      </a:r>
                      <a:r>
                        <a:rPr lang="en-US" sz="28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SutonnyMJ" pitchFamily="2" charset="0"/>
                          <a:cs typeface="SutonnyMJ" pitchFamily="2" charset="0"/>
                        </a:rPr>
                        <a:t>wkÿv_x©i</a:t>
                      </a:r>
                      <a:r>
                        <a:rPr lang="en-US" sz="28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SutonnyMJ" pitchFamily="2" charset="0"/>
                          <a:cs typeface="SutonnyMJ" pitchFamily="2" charset="0"/>
                        </a:rPr>
                        <a:t>IR‡bi</a:t>
                      </a:r>
                      <a:r>
                        <a:rPr lang="en-US" sz="2800" dirty="0" smtClean="0">
                          <a:latin typeface="SutonnyMJ" pitchFamily="2" charset="0"/>
                          <a:cs typeface="SutonnyMJ" pitchFamily="2" charset="0"/>
                        </a:rPr>
                        <a:t> (</a:t>
                      </a:r>
                      <a:r>
                        <a:rPr lang="en-US" sz="2800" dirty="0" err="1" smtClean="0">
                          <a:latin typeface="SutonnyMJ" pitchFamily="2" charset="0"/>
                          <a:cs typeface="SutonnyMJ" pitchFamily="2" charset="0"/>
                        </a:rPr>
                        <a:t>wK.MÖv</a:t>
                      </a:r>
                      <a:r>
                        <a:rPr lang="en-US" sz="2800" dirty="0" smtClean="0">
                          <a:latin typeface="SutonnyMJ" pitchFamily="2" charset="0"/>
                          <a:cs typeface="SutonnyMJ" pitchFamily="2" charset="0"/>
                        </a:rPr>
                        <a:t>.)  </a:t>
                      </a:r>
                      <a:r>
                        <a:rPr lang="en-US" sz="2800" dirty="0" err="1" smtClean="0">
                          <a:latin typeface="SutonnyMJ" pitchFamily="2" charset="0"/>
                          <a:cs typeface="SutonnyMJ" pitchFamily="2" charset="0"/>
                        </a:rPr>
                        <a:t>MYmsL¨v</a:t>
                      </a:r>
                      <a:r>
                        <a:rPr lang="en-US" sz="28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SutonnyMJ" pitchFamily="2" charset="0"/>
                          <a:cs typeface="SutonnyMJ" pitchFamily="2" charset="0"/>
                        </a:rPr>
                        <a:t>wb‡elY</a:t>
                      </a:r>
                      <a:r>
                        <a:rPr lang="en-US" sz="28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SutonnyMJ" pitchFamily="2" charset="0"/>
                          <a:cs typeface="SutonnyMJ" pitchFamily="2" charset="0"/>
                        </a:rPr>
                        <a:t>wb¤œi~c</a:t>
                      </a:r>
                      <a:endParaRPr lang="en-US" sz="2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</a:tr>
              <a:tr h="457200">
                <a:tc rowSpan="2">
                  <a:txBody>
                    <a:bodyPr/>
                    <a:lstStyle/>
                    <a:p>
                      <a:pPr algn="ctr"/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 smtClean="0">
                          <a:latin typeface="SutonnyMJ" pitchFamily="2" charset="0"/>
                          <a:cs typeface="SutonnyMJ" pitchFamily="2" charset="0"/>
                        </a:rPr>
                        <a:t>IRb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46 - 50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51 - 55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56 - 60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61 - 65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66 - 70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endParaRPr lang="en-US" sz="2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</a:tr>
              <a:tr h="434340">
                <a:tc vMerge="1">
                  <a:txBody>
                    <a:bodyPr/>
                    <a:lstStyle/>
                    <a:p>
                      <a:pPr algn="ctr"/>
                      <a:endParaRPr lang="en-US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latin typeface="SutonnyMJ" pitchFamily="2" charset="0"/>
                          <a:cs typeface="SutonnyMJ" pitchFamily="2" charset="0"/>
                        </a:rPr>
                        <a:t>QvÎ</a:t>
                      </a:r>
                      <a:endParaRPr lang="en-US" sz="1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5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10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20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15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SutonnyMJ" pitchFamily="2" charset="0"/>
                          <a:cs typeface="SutonnyMJ" pitchFamily="2" charset="0"/>
                        </a:rPr>
                        <a:t>10</a:t>
                      </a:r>
                      <a:endParaRPr lang="en-US" sz="24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</a:tr>
              <a:tr h="480060">
                <a:tc gridSpan="8">
                  <a:txBody>
                    <a:bodyPr/>
                    <a:lstStyle/>
                    <a:p>
                      <a:pPr algn="ctr"/>
                      <a:r>
                        <a:rPr lang="en-US" sz="2800" dirty="0" err="1" smtClean="0">
                          <a:latin typeface="SutonnyMJ" pitchFamily="2" charset="0"/>
                          <a:cs typeface="SutonnyMJ" pitchFamily="2" charset="0"/>
                        </a:rPr>
                        <a:t>wb‡elYwUi</a:t>
                      </a:r>
                      <a:r>
                        <a:rPr lang="en-US" sz="28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SutonnyMJ" pitchFamily="2" charset="0"/>
                          <a:cs typeface="SutonnyMJ" pitchFamily="2" charset="0"/>
                        </a:rPr>
                        <a:t>AvqZ‡jL</a:t>
                      </a:r>
                      <a:r>
                        <a:rPr lang="en-US" sz="28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SutonnyMJ" pitchFamily="2" charset="0"/>
                          <a:cs typeface="SutonnyMJ" pitchFamily="2" charset="0"/>
                        </a:rPr>
                        <a:t>AvK‡Z</a:t>
                      </a:r>
                      <a:r>
                        <a:rPr lang="en-US" sz="2800" dirty="0" smtClean="0">
                          <a:latin typeface="SutonnyMJ" pitchFamily="2" charset="0"/>
                          <a:cs typeface="SutonnyMJ" pitchFamily="2" charset="0"/>
                        </a:rPr>
                        <a:t> </a:t>
                      </a:r>
                      <a:r>
                        <a:rPr lang="en-US" sz="2800" dirty="0" err="1" smtClean="0">
                          <a:latin typeface="SutonnyMJ" pitchFamily="2" charset="0"/>
                          <a:cs typeface="SutonnyMJ" pitchFamily="2" charset="0"/>
                        </a:rPr>
                        <a:t>n‡e</a:t>
                      </a:r>
                      <a:r>
                        <a:rPr lang="en-US" sz="2800" dirty="0" smtClean="0">
                          <a:latin typeface="SutonnyMJ" pitchFamily="2" charset="0"/>
                          <a:cs typeface="SutonnyMJ" pitchFamily="2" charset="0"/>
                        </a:rPr>
                        <a:t>|</a:t>
                      </a:r>
                      <a:endParaRPr lang="en-US" sz="2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3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3600" dirty="0">
                        <a:latin typeface="SutonnyMJ" pitchFamily="2" charset="0"/>
                        <a:cs typeface="SutonnyMJ" pitchFamily="2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1833704" y="5636497"/>
            <a:ext cx="678265" cy="945605"/>
            <a:chOff x="4005" y="3690"/>
            <a:chExt cx="2385" cy="1575"/>
          </a:xfrm>
        </p:grpSpPr>
        <p:cxnSp>
          <p:nvCxnSpPr>
            <p:cNvPr id="1028" name="AutoShape 4"/>
            <p:cNvCxnSpPr>
              <a:cxnSpLocks noChangeShapeType="1"/>
            </p:cNvCxnSpPr>
            <p:nvPr/>
          </p:nvCxnSpPr>
          <p:spPr bwMode="auto">
            <a:xfrm>
              <a:off x="5370" y="4485"/>
              <a:ext cx="1020" cy="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29" name="AutoShape 5"/>
            <p:cNvCxnSpPr>
              <a:cxnSpLocks noChangeShapeType="1"/>
            </p:cNvCxnSpPr>
            <p:nvPr/>
          </p:nvCxnSpPr>
          <p:spPr bwMode="auto">
            <a:xfrm flipH="1">
              <a:off x="5070" y="4487"/>
              <a:ext cx="300" cy="778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0" name="AutoShape 6"/>
            <p:cNvCxnSpPr>
              <a:cxnSpLocks noChangeShapeType="1"/>
            </p:cNvCxnSpPr>
            <p:nvPr/>
          </p:nvCxnSpPr>
          <p:spPr bwMode="auto">
            <a:xfrm>
              <a:off x="5070" y="3690"/>
              <a:ext cx="0" cy="157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1" name="AutoShape 7"/>
            <p:cNvCxnSpPr>
              <a:cxnSpLocks noChangeShapeType="1"/>
            </p:cNvCxnSpPr>
            <p:nvPr/>
          </p:nvCxnSpPr>
          <p:spPr bwMode="auto">
            <a:xfrm>
              <a:off x="4005" y="4485"/>
              <a:ext cx="705" cy="2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32" name="AutoShape 8"/>
            <p:cNvCxnSpPr>
              <a:cxnSpLocks noChangeShapeType="1"/>
            </p:cNvCxnSpPr>
            <p:nvPr/>
          </p:nvCxnSpPr>
          <p:spPr bwMode="auto">
            <a:xfrm flipV="1">
              <a:off x="4710" y="3690"/>
              <a:ext cx="360" cy="797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33  E" pathEditMode="relative" ptsTypes="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0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5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2" grpId="0"/>
      <p:bldP spid="34" grpId="0"/>
      <p:bldP spid="35" grpId="0"/>
      <p:bldP spid="37" grpId="0"/>
      <p:bldP spid="38" grpId="0"/>
      <p:bldP spid="12" grpId="0" animBg="1"/>
      <p:bldP spid="13" grpId="0" animBg="1"/>
      <p:bldP spid="14" grpId="0" animBg="1"/>
      <p:bldP spid="15" grpId="0" animBg="1"/>
      <p:bldP spid="16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2165685" y="5097392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45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rot="5400000" flipH="1" flipV="1">
            <a:off x="2290784" y="5000482"/>
            <a:ext cx="247201" cy="149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763255" y="5105414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50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732694" y="5056239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65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392922" y="5089373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55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050645" y="5049269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60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rot="5400000" flipH="1" flipV="1">
            <a:off x="72115" y="3580474"/>
            <a:ext cx="3656806" cy="1121"/>
          </a:xfrm>
          <a:prstGeom prst="straightConnector1">
            <a:avLst/>
          </a:prstGeom>
          <a:ln w="38100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 flipV="1">
            <a:off x="1524000" y="4968730"/>
            <a:ext cx="5486400" cy="1382"/>
          </a:xfrm>
          <a:prstGeom prst="straightConnector1">
            <a:avLst/>
          </a:prstGeom>
          <a:ln w="38100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407258" y="4338832"/>
            <a:ext cx="645459" cy="633846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064440" y="3653662"/>
            <a:ext cx="645459" cy="13143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361014" y="2922301"/>
            <a:ext cx="645459" cy="2043448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010918" y="3653662"/>
            <a:ext cx="645459" cy="131167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 rot="5400000" flipH="1" flipV="1">
            <a:off x="2932741" y="5032567"/>
            <a:ext cx="247201" cy="149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 flipH="1" flipV="1">
            <a:off x="3590420" y="4995677"/>
            <a:ext cx="247201" cy="149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 flipH="1" flipV="1">
            <a:off x="4243860" y="5003699"/>
            <a:ext cx="247201" cy="149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 flipH="1" flipV="1">
            <a:off x="4893289" y="4999688"/>
            <a:ext cx="247201" cy="149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 flipH="1" flipV="1">
            <a:off x="5531791" y="4978031"/>
            <a:ext cx="247201" cy="149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466348" y="5100966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70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>
            <a:off x="1795608" y="4371502"/>
            <a:ext cx="259080" cy="1572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1779567" y="3681697"/>
            <a:ext cx="259080" cy="1572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770995" y="2967829"/>
            <a:ext cx="259080" cy="1572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1756610" y="2338171"/>
            <a:ext cx="259080" cy="1572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271744" y="4064872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5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183107" y="3392929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10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143000" y="2703124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15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143000" y="2013319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20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086600" y="4948566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371600" y="1524031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75871" y="4953031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2" name="Group 81"/>
          <p:cNvGrpSpPr/>
          <p:nvPr/>
        </p:nvGrpSpPr>
        <p:grpSpPr>
          <a:xfrm>
            <a:off x="1379476" y="1521398"/>
            <a:ext cx="6400800" cy="3890665"/>
            <a:chOff x="1371600" y="-4465"/>
            <a:chExt cx="6400800" cy="3890665"/>
          </a:xfrm>
        </p:grpSpPr>
        <p:grpSp>
          <p:nvGrpSpPr>
            <p:cNvPr id="81" name="Group 80"/>
            <p:cNvGrpSpPr/>
            <p:nvPr/>
          </p:nvGrpSpPr>
          <p:grpSpPr>
            <a:xfrm>
              <a:off x="1371600" y="-4465"/>
              <a:ext cx="6400800" cy="3890665"/>
              <a:chOff x="990600" y="76200"/>
              <a:chExt cx="6400800" cy="3890665"/>
            </a:xfrm>
          </p:grpSpPr>
          <p:cxnSp>
            <p:nvCxnSpPr>
              <p:cNvPr id="40" name="Straight Arrow Connector 39"/>
              <p:cNvCxnSpPr/>
              <p:nvPr/>
            </p:nvCxnSpPr>
            <p:spPr>
              <a:xfrm rot="5400000" flipH="1" flipV="1">
                <a:off x="-308885" y="2132643"/>
                <a:ext cx="3656806" cy="1121"/>
              </a:xfrm>
              <a:prstGeom prst="straightConnector1">
                <a:avLst/>
              </a:prstGeom>
              <a:ln w="38100">
                <a:solidFill>
                  <a:srgbClr val="0033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/>
              <p:cNvCxnSpPr/>
              <p:nvPr/>
            </p:nvCxnSpPr>
            <p:spPr>
              <a:xfrm flipV="1">
                <a:off x="1143000" y="3520899"/>
                <a:ext cx="5486400" cy="1382"/>
              </a:xfrm>
              <a:prstGeom prst="straightConnector1">
                <a:avLst/>
              </a:prstGeom>
              <a:ln w="38100">
                <a:solidFill>
                  <a:srgbClr val="0033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Rectangle 41"/>
              <p:cNvSpPr/>
              <p:nvPr/>
            </p:nvSpPr>
            <p:spPr>
              <a:xfrm>
                <a:off x="2026258" y="2891001"/>
                <a:ext cx="645459" cy="633846"/>
              </a:xfrm>
              <a:prstGeom prst="rect">
                <a:avLst/>
              </a:prstGeom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3964248" y="1474470"/>
                <a:ext cx="645459" cy="2043448"/>
              </a:xfrm>
              <a:prstGeom prst="rect">
                <a:avLst/>
              </a:prstGeom>
              <a:solidFill>
                <a:srgbClr val="7030A0"/>
              </a:solidFill>
              <a:ln w="190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4614152" y="2205831"/>
                <a:ext cx="645459" cy="1311674"/>
              </a:xfrm>
              <a:prstGeom prst="rect">
                <a:avLst/>
              </a:prstGeom>
              <a:solidFill>
                <a:srgbClr val="00B050"/>
              </a:solidFill>
              <a:ln w="190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6705600" y="3500735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990600" y="762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Y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0" name="TextBox 79"/>
              <p:cNvSpPr txBox="1"/>
              <p:nvPr/>
            </p:nvSpPr>
            <p:spPr>
              <a:xfrm>
                <a:off x="1094871" y="3505200"/>
                <a:ext cx="685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O</a:t>
                </a: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2651908" y="2205831"/>
                <a:ext cx="645459" cy="1314300"/>
              </a:xfrm>
              <a:prstGeom prst="rect">
                <a:avLst/>
              </a:prstGeom>
              <a:solidFill>
                <a:srgbClr val="FF0000"/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Rectangle 14"/>
            <p:cNvSpPr/>
            <p:nvPr/>
          </p:nvSpPr>
          <p:spPr>
            <a:xfrm>
              <a:off x="3695744" y="748864"/>
              <a:ext cx="658433" cy="2702770"/>
            </a:xfrm>
            <a:prstGeom prst="rect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3" name="Rectangle 82"/>
          <p:cNvSpPr/>
          <p:nvPr/>
        </p:nvSpPr>
        <p:spPr>
          <a:xfrm>
            <a:off x="3706250" y="2271271"/>
            <a:ext cx="658433" cy="270277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114098" y="-228600"/>
          <a:ext cx="7491523" cy="6781800"/>
        </p:xfrm>
        <a:graphic>
          <a:graphicData uri="http://schemas.openxmlformats.org/presentationml/2006/ole">
            <p:oleObj spid="_x0000_s1026" name="Acrobat Document" r:id="rId3" imgW="4114614" imgH="4114598" progId="AcroExch.Document.11">
              <p:embed/>
            </p:oleObj>
          </a:graphicData>
        </a:graphic>
      </p:graphicFrame>
      <p:grpSp>
        <p:nvGrpSpPr>
          <p:cNvPr id="33" name="Group 32"/>
          <p:cNvGrpSpPr/>
          <p:nvPr/>
        </p:nvGrpSpPr>
        <p:grpSpPr>
          <a:xfrm>
            <a:off x="2241332" y="1429435"/>
            <a:ext cx="6629400" cy="4043048"/>
            <a:chOff x="2895600" y="1524031"/>
            <a:chExt cx="6629400" cy="4043048"/>
          </a:xfrm>
        </p:grpSpPr>
        <p:sp>
          <p:nvSpPr>
            <p:cNvPr id="3" name="TextBox 2"/>
            <p:cNvSpPr txBox="1"/>
            <p:nvPr/>
          </p:nvSpPr>
          <p:spPr>
            <a:xfrm>
              <a:off x="3918285" y="5097392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SutonnyMJ" pitchFamily="2" charset="0"/>
                  <a:cs typeface="SutonnyMJ" pitchFamily="2" charset="0"/>
                </a:rPr>
                <a:t>45</a:t>
              </a:r>
              <a:endParaRPr lang="en-US" sz="2400" dirty="0">
                <a:latin typeface="SutonnyMJ" pitchFamily="2" charset="0"/>
                <a:cs typeface="SutonnyMJ" pitchFamily="2" charset="0"/>
              </a:endParaRPr>
            </a:p>
          </p:txBody>
        </p:sp>
        <p:cxnSp>
          <p:nvCxnSpPr>
            <p:cNvPr id="4" name="Straight Connector 3"/>
            <p:cNvCxnSpPr/>
            <p:nvPr/>
          </p:nvCxnSpPr>
          <p:spPr>
            <a:xfrm rot="5400000" flipH="1" flipV="1">
              <a:off x="4153746" y="5000482"/>
              <a:ext cx="247201" cy="1493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/>
            <p:cNvSpPr txBox="1"/>
            <p:nvPr/>
          </p:nvSpPr>
          <p:spPr>
            <a:xfrm>
              <a:off x="4515855" y="5105414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SutonnyMJ" pitchFamily="2" charset="0"/>
                  <a:cs typeface="SutonnyMJ" pitchFamily="2" charset="0"/>
                </a:rPr>
                <a:t>50</a:t>
              </a:r>
              <a:endParaRPr lang="en-US" sz="2400" dirty="0">
                <a:latin typeface="SutonnyMJ" pitchFamily="2" charset="0"/>
                <a:cs typeface="SutonnyMJ" pitchFamily="2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485294" y="5056239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SutonnyMJ" pitchFamily="2" charset="0"/>
                  <a:cs typeface="SutonnyMJ" pitchFamily="2" charset="0"/>
                </a:rPr>
                <a:t>65</a:t>
              </a:r>
              <a:endParaRPr lang="en-US" sz="2400" dirty="0">
                <a:latin typeface="SutonnyMJ" pitchFamily="2" charset="0"/>
                <a:cs typeface="SutonnyMJ" pitchFamily="2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145522" y="5089373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SutonnyMJ" pitchFamily="2" charset="0"/>
                  <a:cs typeface="SutonnyMJ" pitchFamily="2" charset="0"/>
                </a:rPr>
                <a:t>55</a:t>
              </a:r>
              <a:endParaRPr lang="en-US" sz="2400" dirty="0">
                <a:latin typeface="SutonnyMJ" pitchFamily="2" charset="0"/>
                <a:cs typeface="SutonnyMJ" pitchFamily="2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803245" y="5049269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SutonnyMJ" pitchFamily="2" charset="0"/>
                  <a:cs typeface="SutonnyMJ" pitchFamily="2" charset="0"/>
                </a:rPr>
                <a:t>60</a:t>
              </a:r>
              <a:endParaRPr lang="en-US" sz="2400" dirty="0">
                <a:latin typeface="SutonnyMJ" pitchFamily="2" charset="0"/>
                <a:cs typeface="SutonnyMJ" pitchFamily="2" charset="0"/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rot="5400000" flipH="1" flipV="1">
              <a:off x="1824715" y="3580474"/>
              <a:ext cx="3656806" cy="1121"/>
            </a:xfrm>
            <a:prstGeom prst="straightConnector1">
              <a:avLst/>
            </a:prstGeom>
            <a:ln w="38100">
              <a:solidFill>
                <a:srgbClr val="0033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V="1">
              <a:off x="3276600" y="4968730"/>
              <a:ext cx="5486400" cy="1382"/>
            </a:xfrm>
            <a:prstGeom prst="straightConnector1">
              <a:avLst/>
            </a:prstGeom>
            <a:ln w="38100">
              <a:solidFill>
                <a:srgbClr val="0033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 flipH="1" flipV="1">
              <a:off x="4779937" y="4969503"/>
              <a:ext cx="247201" cy="1493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5400000" flipH="1" flipV="1">
              <a:off x="5406084" y="4995677"/>
              <a:ext cx="247201" cy="1493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 flipV="1">
              <a:off x="6012226" y="5003699"/>
              <a:ext cx="247201" cy="1493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 flipV="1">
              <a:off x="6630123" y="4999688"/>
              <a:ext cx="247201" cy="1493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 flipH="1" flipV="1">
              <a:off x="7268625" y="4978031"/>
              <a:ext cx="247201" cy="1493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7218948" y="5100966"/>
              <a:ext cx="609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SutonnyMJ" pitchFamily="2" charset="0"/>
                  <a:cs typeface="SutonnyMJ" pitchFamily="2" charset="0"/>
                </a:rPr>
                <a:t>70</a:t>
              </a:r>
              <a:endParaRPr lang="en-US" sz="2400" dirty="0">
                <a:latin typeface="SutonnyMJ" pitchFamily="2" charset="0"/>
                <a:cs typeface="SutonnyMJ" pitchFamily="2" charset="0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3548208" y="4371502"/>
              <a:ext cx="259080" cy="1572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532167" y="3792059"/>
              <a:ext cx="259080" cy="1572"/>
            </a:xfrm>
            <a:prstGeom prst="line">
              <a:avLst/>
            </a:prstGeom>
            <a:ln>
              <a:solidFill>
                <a:srgbClr val="00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523595" y="3251617"/>
              <a:ext cx="259080" cy="1572"/>
            </a:xfrm>
            <a:prstGeom prst="line">
              <a:avLst/>
            </a:prstGeom>
            <a:ln>
              <a:solidFill>
                <a:srgbClr val="00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3515706" y="2664384"/>
              <a:ext cx="259080" cy="1572"/>
            </a:xfrm>
            <a:prstGeom prst="line">
              <a:avLst/>
            </a:prstGeom>
            <a:ln>
              <a:solidFill>
                <a:srgbClr val="00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3024344" y="4064872"/>
              <a:ext cx="609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SutonnyMJ" pitchFamily="2" charset="0"/>
                  <a:cs typeface="SutonnyMJ" pitchFamily="2" charset="0"/>
                </a:rPr>
                <a:t>5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935707" y="3392929"/>
              <a:ext cx="609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SutonnyMJ" pitchFamily="2" charset="0"/>
                  <a:cs typeface="SutonnyMJ" pitchFamily="2" charset="0"/>
                </a:rPr>
                <a:t>10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895600" y="2703124"/>
              <a:ext cx="609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SutonnyMJ" pitchFamily="2" charset="0"/>
                  <a:cs typeface="SutonnyMJ" pitchFamily="2" charset="0"/>
                </a:rPr>
                <a:t>15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95600" y="2013319"/>
              <a:ext cx="609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SutonnyMJ" pitchFamily="2" charset="0"/>
                  <a:cs typeface="SutonnyMJ" pitchFamily="2" charset="0"/>
                </a:rPr>
                <a:t>20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839200" y="4948566"/>
              <a:ext cx="685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X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124200" y="1524031"/>
              <a:ext cx="685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Y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3228471" y="4953031"/>
              <a:ext cx="685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Times New Roman" pitchFamily="18" charset="0"/>
                  <a:cs typeface="Times New Roman" pitchFamily="18" charset="0"/>
                </a:rPr>
                <a:t>O</a:t>
              </a:r>
              <a:endParaRPr lang="en-US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4" name="Straight Connector 33"/>
            <p:cNvCxnSpPr/>
            <p:nvPr/>
          </p:nvCxnSpPr>
          <p:spPr>
            <a:xfrm>
              <a:off x="3524291" y="3815715"/>
              <a:ext cx="259080" cy="1572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515719" y="3243741"/>
              <a:ext cx="259080" cy="1572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507830" y="2672274"/>
              <a:ext cx="259080" cy="1572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3016468" y="4056996"/>
              <a:ext cx="609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SutonnyMJ" pitchFamily="2" charset="0"/>
                  <a:cs typeface="SutonnyMJ" pitchFamily="2" charset="0"/>
                </a:rPr>
                <a:t>5</a:t>
              </a:r>
              <a:endParaRPr lang="en-US" dirty="0">
                <a:latin typeface="SutonnyMJ" pitchFamily="2" charset="0"/>
                <a:cs typeface="SutonnyMJ" pitchFamily="2" charset="0"/>
              </a:endParaRPr>
            </a:p>
          </p:txBody>
        </p:sp>
      </p:grpSp>
      <p:grpSp>
        <p:nvGrpSpPr>
          <p:cNvPr id="38" name="Group 3"/>
          <p:cNvGrpSpPr>
            <a:grpSpLocks/>
          </p:cNvGrpSpPr>
          <p:nvPr/>
        </p:nvGrpSpPr>
        <p:grpSpPr bwMode="auto">
          <a:xfrm>
            <a:off x="2979335" y="4375217"/>
            <a:ext cx="678265" cy="945605"/>
            <a:chOff x="4005" y="3690"/>
            <a:chExt cx="2385" cy="1575"/>
          </a:xfrm>
        </p:grpSpPr>
        <p:cxnSp>
          <p:nvCxnSpPr>
            <p:cNvPr id="39" name="AutoShape 4"/>
            <p:cNvCxnSpPr>
              <a:cxnSpLocks noChangeShapeType="1"/>
            </p:cNvCxnSpPr>
            <p:nvPr/>
          </p:nvCxnSpPr>
          <p:spPr bwMode="auto">
            <a:xfrm>
              <a:off x="5370" y="4485"/>
              <a:ext cx="1020" cy="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0" name="AutoShape 5"/>
            <p:cNvCxnSpPr>
              <a:cxnSpLocks noChangeShapeType="1"/>
            </p:cNvCxnSpPr>
            <p:nvPr/>
          </p:nvCxnSpPr>
          <p:spPr bwMode="auto">
            <a:xfrm flipH="1">
              <a:off x="5070" y="4487"/>
              <a:ext cx="300" cy="778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1" name="AutoShape 6"/>
            <p:cNvCxnSpPr>
              <a:cxnSpLocks noChangeShapeType="1"/>
            </p:cNvCxnSpPr>
            <p:nvPr/>
          </p:nvCxnSpPr>
          <p:spPr bwMode="auto">
            <a:xfrm>
              <a:off x="5070" y="3690"/>
              <a:ext cx="0" cy="1575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2" name="AutoShape 7"/>
            <p:cNvCxnSpPr>
              <a:cxnSpLocks noChangeShapeType="1"/>
            </p:cNvCxnSpPr>
            <p:nvPr/>
          </p:nvCxnSpPr>
          <p:spPr bwMode="auto">
            <a:xfrm>
              <a:off x="4005" y="4485"/>
              <a:ext cx="705" cy="2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3" name="AutoShape 8"/>
            <p:cNvCxnSpPr>
              <a:cxnSpLocks noChangeShapeType="1"/>
            </p:cNvCxnSpPr>
            <p:nvPr/>
          </p:nvCxnSpPr>
          <p:spPr bwMode="auto">
            <a:xfrm flipV="1">
              <a:off x="4710" y="3690"/>
              <a:ext cx="360" cy="797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2165685" y="5097392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45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 rot="5400000" flipH="1" flipV="1">
            <a:off x="2290784" y="5000482"/>
            <a:ext cx="247201" cy="149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763255" y="5105414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50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732694" y="5056239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65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392922" y="5089373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55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050645" y="5049269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60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59" name="Straight Arrow Connector 58"/>
          <p:cNvCxnSpPr/>
          <p:nvPr/>
        </p:nvCxnSpPr>
        <p:spPr>
          <a:xfrm rot="5400000" flipH="1" flipV="1">
            <a:off x="72115" y="3580474"/>
            <a:ext cx="3656806" cy="1121"/>
          </a:xfrm>
          <a:prstGeom prst="straightConnector1">
            <a:avLst/>
          </a:prstGeom>
          <a:ln w="38100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V="1">
            <a:off x="1524000" y="4968730"/>
            <a:ext cx="5486400" cy="1382"/>
          </a:xfrm>
          <a:prstGeom prst="straightConnector1">
            <a:avLst/>
          </a:prstGeom>
          <a:ln w="38100">
            <a:solidFill>
              <a:srgbClr val="00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2407258" y="4338832"/>
            <a:ext cx="645459" cy="633846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3064440" y="3653662"/>
            <a:ext cx="645459" cy="1314300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4361014" y="2922301"/>
            <a:ext cx="645459" cy="2043448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5010918" y="3653662"/>
            <a:ext cx="645459" cy="131167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/>
          <p:nvPr/>
        </p:nvCxnSpPr>
        <p:spPr>
          <a:xfrm rot="5400000" flipH="1" flipV="1">
            <a:off x="2932741" y="5032567"/>
            <a:ext cx="247201" cy="149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5400000" flipH="1" flipV="1">
            <a:off x="3590420" y="4995677"/>
            <a:ext cx="247201" cy="149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5400000" flipH="1" flipV="1">
            <a:off x="4243860" y="5003699"/>
            <a:ext cx="247201" cy="149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5400000" flipH="1" flipV="1">
            <a:off x="4893289" y="4999688"/>
            <a:ext cx="247201" cy="149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rot="5400000" flipH="1" flipV="1">
            <a:off x="5531791" y="4978031"/>
            <a:ext cx="247201" cy="149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5466348" y="5100966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70</a:t>
            </a:r>
            <a:endParaRPr lang="en-US" sz="2400" dirty="0">
              <a:latin typeface="SutonnyMJ" pitchFamily="2" charset="0"/>
              <a:cs typeface="SutonnyMJ" pitchFamily="2" charset="0"/>
            </a:endParaRPr>
          </a:p>
        </p:txBody>
      </p:sp>
      <p:cxnSp>
        <p:nvCxnSpPr>
          <p:cNvPr id="71" name="Straight Connector 70"/>
          <p:cNvCxnSpPr/>
          <p:nvPr/>
        </p:nvCxnSpPr>
        <p:spPr>
          <a:xfrm>
            <a:off x="1795608" y="4371502"/>
            <a:ext cx="259080" cy="1572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1779567" y="3681697"/>
            <a:ext cx="259080" cy="1572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1770995" y="2967829"/>
            <a:ext cx="259080" cy="1572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>
            <a:off x="1756610" y="2338171"/>
            <a:ext cx="259080" cy="1572"/>
          </a:xfrm>
          <a:prstGeom prst="line">
            <a:avLst/>
          </a:prstGeom>
          <a:ln>
            <a:solidFill>
              <a:srgbClr val="00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1271744" y="4064872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5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183107" y="3392929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10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143000" y="2703124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15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143000" y="2013319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20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7086600" y="4948566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371600" y="1524031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475871" y="4953031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3706250" y="2347473"/>
            <a:ext cx="658433" cy="2620033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5800" y="1295400"/>
            <a:ext cx="7467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u="sng" dirty="0" err="1" smtClean="0">
                <a:latin typeface="SutonnyMJ" pitchFamily="2" charset="0"/>
                <a:cs typeface="SutonnyMJ" pitchFamily="2" charset="0"/>
                <a:sym typeface="Symbol"/>
              </a:rPr>
              <a:t>evwoi</a:t>
            </a:r>
            <a:r>
              <a:rPr lang="en-US" sz="3600" u="sng" dirty="0" smtClean="0"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u="sng" dirty="0" err="1" smtClean="0">
                <a:latin typeface="SutonnyMJ" pitchFamily="2" charset="0"/>
                <a:cs typeface="SutonnyMJ" pitchFamily="2" charset="0"/>
                <a:sym typeface="Symbol"/>
              </a:rPr>
              <a:t>KvR</a:t>
            </a:r>
            <a:endParaRPr lang="en-US" sz="3600" u="sng" dirty="0" smtClean="0">
              <a:latin typeface="SutonnyMJ" pitchFamily="2" charset="0"/>
              <a:cs typeface="SutonnyMJ" pitchFamily="2" charset="0"/>
              <a:sym typeface="Symbol"/>
            </a:endParaRPr>
          </a:p>
          <a:p>
            <a:r>
              <a:rPr lang="en-US" sz="3600" dirty="0" smtClean="0">
                <a:latin typeface="SutonnyMJ" pitchFamily="2" charset="0"/>
                <a:cs typeface="SutonnyMJ" pitchFamily="2" charset="0"/>
                <a:sym typeface="Symbol"/>
              </a:rPr>
              <a:t>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  <a:sym typeface="Symbol"/>
              </a:rPr>
              <a:t>Qv‡Îi</a:t>
            </a:r>
            <a:r>
              <a:rPr lang="en-US" sz="3600" dirty="0" smtClean="0"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  <a:sym typeface="Symbol"/>
              </a:rPr>
              <a:t>GKwU</a:t>
            </a:r>
            <a:r>
              <a:rPr lang="en-US" sz="3600" dirty="0" smtClean="0"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  <a:sym typeface="Symbol"/>
              </a:rPr>
              <a:t>mgm¨v</a:t>
            </a:r>
            <a:r>
              <a:rPr lang="en-US" sz="3600" dirty="0" smtClean="0"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  <a:sym typeface="Symbol"/>
              </a:rPr>
              <a:t>mgvavb</a:t>
            </a:r>
            <a:r>
              <a:rPr lang="en-US" sz="3600" dirty="0" smtClean="0"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  <a:sym typeface="Symbol"/>
              </a:rPr>
              <a:t>Ki‡Z</a:t>
            </a:r>
            <a:r>
              <a:rPr lang="en-US" sz="3600" dirty="0" smtClean="0"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  <a:sym typeface="Symbol"/>
              </a:rPr>
              <a:t>wb¯œ</a:t>
            </a:r>
            <a:r>
              <a:rPr lang="en-US" sz="3600" dirty="0" smtClean="0"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  <a:sym typeface="Symbol"/>
              </a:rPr>
              <a:t>wjwLZ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mgq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(</a:t>
            </a:r>
            <a:r>
              <a:rPr lang="en-US" sz="3600" dirty="0" smtClean="0">
                <a:latin typeface="SutonnyMJ" pitchFamily="2" charset="0"/>
                <a:cs typeface="SutonnyMJ" pitchFamily="2" charset="0"/>
                <a:sym typeface="Symbol"/>
              </a:rPr>
              <a:t> ‡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  <a:sym typeface="Symbol"/>
              </a:rPr>
              <a:t>m‡KÛ</a:t>
            </a:r>
            <a:r>
              <a:rPr lang="en-US" sz="3600" dirty="0" smtClean="0">
                <a:latin typeface="SutonnyMJ" pitchFamily="2" charset="0"/>
                <a:cs typeface="SutonnyMJ" pitchFamily="2" charset="0"/>
                <a:sym typeface="Symbol"/>
              </a:rPr>
              <a:t>)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  <a:sym typeface="Symbol"/>
              </a:rPr>
              <a:t>j‡MwQj</a:t>
            </a:r>
            <a:r>
              <a:rPr lang="en-US" sz="3600" dirty="0" smtClean="0">
                <a:latin typeface="SutonnyMJ" pitchFamily="2" charset="0"/>
                <a:cs typeface="SutonnyMJ" pitchFamily="2" charset="0"/>
                <a:sym typeface="Symbol"/>
              </a:rPr>
              <a:t> :</a:t>
            </a:r>
          </a:p>
          <a:p>
            <a:r>
              <a:rPr lang="en-US" sz="3600" dirty="0" smtClean="0">
                <a:latin typeface="SutonnyMJ" pitchFamily="2" charset="0"/>
                <a:cs typeface="SutonnyMJ" pitchFamily="2" charset="0"/>
                <a:sym typeface="Symbol"/>
              </a:rPr>
              <a:t>23, 34, 53, 24, 61, 30, 27, 23, 17, 18, 43, 20, 47, 38, 21, 50, 45, 29, 13, 44, 33, 31, 64, 40,26|</a:t>
            </a:r>
          </a:p>
          <a:p>
            <a:r>
              <a:rPr lang="en-US" sz="3600" dirty="0" err="1" smtClean="0">
                <a:latin typeface="SutonnyMJ" pitchFamily="2" charset="0"/>
                <a:cs typeface="SutonnyMJ" pitchFamily="2" charset="0"/>
                <a:sym typeface="Symbol"/>
              </a:rPr>
              <a:t>DcvËwU</a:t>
            </a:r>
            <a:r>
              <a:rPr lang="en-US" sz="3600" dirty="0" smtClean="0"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  <a:sym typeface="Symbol"/>
              </a:rPr>
              <a:t>i</a:t>
            </a:r>
            <a:r>
              <a:rPr lang="en-US" sz="3600" dirty="0" smtClean="0"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  <a:sym typeface="Symbol"/>
              </a:rPr>
              <a:t>MYmsL¨v</a:t>
            </a:r>
            <a:r>
              <a:rPr lang="en-US" sz="3600" dirty="0" smtClean="0"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  <a:sym typeface="Symbol"/>
              </a:rPr>
              <a:t>wb‡eklY</a:t>
            </a:r>
            <a:r>
              <a:rPr lang="en-US" sz="3600" dirty="0" smtClean="0"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  <a:sym typeface="Symbol"/>
              </a:rPr>
              <a:t>cÖ¯‘Z</a:t>
            </a:r>
            <a:r>
              <a:rPr lang="en-US" sz="3600" dirty="0" smtClean="0"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  <a:sym typeface="Symbol"/>
              </a:rPr>
              <a:t>K‡i</a:t>
            </a:r>
            <a:r>
              <a:rPr lang="en-US" sz="3600" dirty="0" smtClean="0">
                <a:latin typeface="SutonnyMJ" pitchFamily="2" charset="0"/>
                <a:cs typeface="SutonnyMJ" pitchFamily="2" charset="0"/>
                <a:sym typeface="Symbol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  <a:sym typeface="Symbol"/>
              </a:rPr>
              <a:t>AwRf‡iLv</a:t>
            </a:r>
            <a:r>
              <a:rPr lang="en-US" sz="3600" dirty="0" smtClean="0">
                <a:latin typeface="SutonnyMJ" pitchFamily="2" charset="0"/>
                <a:cs typeface="SutonnyMJ" pitchFamily="2" charset="0"/>
                <a:sym typeface="Symbol"/>
              </a:rPr>
              <a:t> Av¼b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  <a:sym typeface="Symbol"/>
              </a:rPr>
              <a:t>Ki</a:t>
            </a:r>
            <a:r>
              <a:rPr lang="en-US" sz="3600" dirty="0" smtClean="0">
                <a:latin typeface="SutonnyMJ" pitchFamily="2" charset="0"/>
                <a:cs typeface="SutonnyMJ" pitchFamily="2" charset="0"/>
                <a:sym typeface="Symbol"/>
              </a:rPr>
              <a:t>|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2895600"/>
            <a:ext cx="5486400" cy="144655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ab¨ev</a:t>
            </a:r>
            <a:r>
              <a:rPr lang="en-US" sz="88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`</a:t>
            </a:r>
            <a:endParaRPr lang="en-US" sz="20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4" name="Picture 3" descr="JOJO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295400"/>
            <a:ext cx="2309813" cy="41716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Equ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ivic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</a:themeOverride>
</file>

<file path=ppt/theme/themeOverride2.xml><?xml version="1.0" encoding="utf-8"?>
<a:themeOverride xmlns:a="http://schemas.openxmlformats.org/drawingml/2006/main">
  <a:clrScheme name="Paper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3.xml><?xml version="1.0" encoding="utf-8"?>
<a:themeOverride xmlns:a="http://schemas.openxmlformats.org/drawingml/2006/main">
  <a:clrScheme name="Paper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ppt/theme/themeOverride4.xml><?xml version="1.0" encoding="utf-8"?>
<a:themeOverride xmlns:a="http://schemas.openxmlformats.org/drawingml/2006/main">
  <a:clrScheme name="Paper">
    <a:dk1>
      <a:sysClr val="windowText" lastClr="000000"/>
    </a:dk1>
    <a:lt1>
      <a:sysClr val="window" lastClr="FFFFFF"/>
    </a:lt1>
    <a:dk2>
      <a:srgbClr val="444D26"/>
    </a:dk2>
    <a:lt2>
      <a:srgbClr val="FEFAC9"/>
    </a:lt2>
    <a:accent1>
      <a:srgbClr val="A5B592"/>
    </a:accent1>
    <a:accent2>
      <a:srgbClr val="F3A447"/>
    </a:accent2>
    <a:accent3>
      <a:srgbClr val="E7BC29"/>
    </a:accent3>
    <a:accent4>
      <a:srgbClr val="D092A7"/>
    </a:accent4>
    <a:accent5>
      <a:srgbClr val="9C85C0"/>
    </a:accent5>
    <a:accent6>
      <a:srgbClr val="809EC2"/>
    </a:accent6>
    <a:hlink>
      <a:srgbClr val="8E58B6"/>
    </a:hlink>
    <a:folHlink>
      <a:srgbClr val="7F6F6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307</TotalTime>
  <Words>440</Words>
  <Application>Microsoft Office PowerPoint</Application>
  <PresentationFormat>On-screen Show (4:3)</PresentationFormat>
  <Paragraphs>125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Equity</vt:lpstr>
      <vt:lpstr>Office Theme</vt:lpstr>
      <vt:lpstr>Concourse</vt:lpstr>
      <vt:lpstr>1_Office Theme</vt:lpstr>
      <vt:lpstr>Adobe Acrobat Document</vt:lpstr>
      <vt:lpstr>¯^vMZg wcÖq wkÿv_x©e„›`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¯^vMZg wcÖq wkÿv_x©e„›` </dc:title>
  <dc:creator>AA</dc:creator>
  <cp:lastModifiedBy>Md.Mahbubur Rahman</cp:lastModifiedBy>
  <cp:revision>53</cp:revision>
  <dcterms:created xsi:type="dcterms:W3CDTF">2013-06-02T05:40:26Z</dcterms:created>
  <dcterms:modified xsi:type="dcterms:W3CDTF">2013-06-18T12:42:36Z</dcterms:modified>
</cp:coreProperties>
</file>