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4" r:id="rId5"/>
    <p:sldId id="261" r:id="rId6"/>
    <p:sldId id="262" r:id="rId7"/>
    <p:sldId id="267" r:id="rId8"/>
    <p:sldId id="269" r:id="rId9"/>
    <p:sldId id="263" r:id="rId10"/>
    <p:sldId id="256" r:id="rId11"/>
    <p:sldId id="266" r:id="rId12"/>
    <p:sldId id="271" r:id="rId13"/>
    <p:sldId id="270" r:id="rId14"/>
    <p:sldId id="265" r:id="rId15"/>
    <p:sldId id="26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Chrysanthemu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371600" y="2819400"/>
            <a:ext cx="5943600" cy="144655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bs-Cyrl-BA" sz="8800" dirty="0" smtClean="0"/>
              <a:t>Welcome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28600"/>
            <a:ext cx="74676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5400" dirty="0" smtClean="0"/>
              <a:t>Teacher Introducing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371600"/>
            <a:ext cx="9144000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6000" dirty="0" smtClean="0"/>
              <a:t>Najmunnaher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590800"/>
            <a:ext cx="914400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6000" dirty="0" smtClean="0"/>
              <a:t>Asst: Teacher</a:t>
            </a:r>
            <a:endParaRPr lang="en-US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733800"/>
            <a:ext cx="9144000" cy="1015663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6000" dirty="0" smtClean="0"/>
              <a:t>Chandpara High School</a:t>
            </a:r>
            <a:endParaRPr lang="en-US" sz="60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4953000"/>
            <a:ext cx="9144000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s-Cyrl-BA" sz="6000" dirty="0" smtClean="0"/>
              <a:t>Class:Six Subject:English1st</a:t>
            </a:r>
            <a:endParaRPr lang="en-US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Image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8661" y="0"/>
            <a:ext cx="923266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28600"/>
            <a:ext cx="7086600" cy="101566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6000" dirty="0" smtClean="0"/>
              <a:t>Enunciation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676400"/>
            <a:ext cx="9144000" cy="7078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4000" dirty="0" smtClean="0"/>
              <a:t>Today’s lesson</a:t>
            </a:r>
            <a:endParaRPr lang="en-US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667000"/>
            <a:ext cx="9144000" cy="70788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4000" dirty="0" smtClean="0"/>
              <a:t>Thanks for your work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0"/>
            <a:ext cx="6705600" cy="1015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6000" dirty="0" smtClean="0"/>
              <a:t>Learning outcome</a:t>
            </a:r>
            <a:endParaRPr lang="en-US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1219200"/>
            <a:ext cx="9144000" cy="14465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4400" dirty="0" smtClean="0"/>
              <a:t>1.Will be able to ask and answer the question.</a:t>
            </a:r>
            <a:endParaRPr lang="en-US" sz="44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2667000"/>
            <a:ext cx="9144000" cy="156966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4800" dirty="0" smtClean="0"/>
              <a:t>2.Will be able to write a suitable word in each gap.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343400"/>
            <a:ext cx="9144000" cy="1754326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5400" dirty="0" smtClean="0"/>
              <a:t>3.</a:t>
            </a:r>
            <a:r>
              <a:rPr lang="en-US" sz="5400" dirty="0" smtClean="0"/>
              <a:t>W</a:t>
            </a:r>
            <a:r>
              <a:rPr lang="bs-Cyrl-BA" sz="5400" dirty="0" smtClean="0"/>
              <a:t>ill be able to learn new word.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icture\Image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9144000" cy="638527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3124200"/>
            <a:ext cx="1905000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bs-Cyrl-BA" sz="3600" dirty="0" smtClean="0"/>
              <a:t>Cleaner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048000" y="2895600"/>
            <a:ext cx="2209800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s-Cyrl-BA" sz="2400" dirty="0" smtClean="0"/>
              <a:t>Postman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400800" y="2590800"/>
            <a:ext cx="1676400" cy="46166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s-Cyrl-BA" sz="2400" dirty="0" smtClean="0"/>
              <a:t>Nurse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6172200"/>
            <a:ext cx="2362200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s-Cyrl-BA" dirty="0" smtClean="0"/>
              <a:t>Waiter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5943600"/>
            <a:ext cx="2362200" cy="52322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s-Cyrl-BA" sz="2800" dirty="0" smtClean="0"/>
              <a:t>Ricksha-pullers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248400" y="6019800"/>
            <a:ext cx="2743200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s-Cyrl-BA" sz="2400" dirty="0" smtClean="0"/>
              <a:t>Newspaper hawker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0" y="381000"/>
            <a:ext cx="5181600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dirty="0" smtClean="0"/>
              <a:t>What do you see in the picture?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7" grpId="1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76200" y="0"/>
            <a:ext cx="9067800" cy="6858000"/>
            <a:chOff x="76200" y="0"/>
            <a:chExt cx="9067800" cy="6858000"/>
          </a:xfrm>
        </p:grpSpPr>
        <p:pic>
          <p:nvPicPr>
            <p:cNvPr id="3" name="Picture 4" descr="C:\Documents and Settings\Administrator\Desktop\Floating\untitled.bmp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6200" y="152400"/>
              <a:ext cx="4038600" cy="6629400"/>
            </a:xfrm>
            <a:prstGeom prst="rect">
              <a:avLst/>
            </a:prstGeom>
            <a:noFill/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</p:pic>
        <p:pic>
          <p:nvPicPr>
            <p:cNvPr id="4" name="Picture 5" descr="C:\Documents and Settings\Administrator\Desktop\Floating\For -E-Asia\MIZAN -PICTURE\Floating market\Floating-Market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91000" y="0"/>
              <a:ext cx="4953000" cy="6858000"/>
            </a:xfrm>
            <a:prstGeom prst="rect">
              <a:avLst/>
            </a:prstGeom>
            <a:noFill/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8600" y="152400"/>
            <a:ext cx="8686800" cy="6705600"/>
            <a:chOff x="228600" y="152400"/>
            <a:chExt cx="8686800" cy="6705600"/>
          </a:xfrm>
        </p:grpSpPr>
        <p:pic>
          <p:nvPicPr>
            <p:cNvPr id="3" name="Picture 2" descr="C:\Users\h\Desktop\MIZAN -PICTURE\New folder (2)\Tourists_at_the_Floating_Ma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648200" y="3200400"/>
              <a:ext cx="4267200" cy="3657600"/>
            </a:xfrm>
            <a:prstGeom prst="rect">
              <a:avLst/>
            </a:prstGeom>
            <a:effectLst>
              <a:glow rad="228600">
                <a:schemeClr val="accent6">
                  <a:satMod val="175000"/>
                  <a:alpha val="40000"/>
                </a:schemeClr>
              </a:glow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pic>
        <p:grpSp>
          <p:nvGrpSpPr>
            <p:cNvPr id="4" name="Group 6"/>
            <p:cNvGrpSpPr/>
            <p:nvPr/>
          </p:nvGrpSpPr>
          <p:grpSpPr>
            <a:xfrm>
              <a:off x="228600" y="152400"/>
              <a:ext cx="8686800" cy="6705600"/>
              <a:chOff x="228600" y="152400"/>
              <a:chExt cx="8686800" cy="6705600"/>
            </a:xfrm>
          </p:grpSpPr>
          <p:pic>
            <p:nvPicPr>
              <p:cNvPr id="5" name="Picture 2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228600" y="3124200"/>
                <a:ext cx="4191000" cy="3733800"/>
              </a:xfrm>
              <a:prstGeom prst="rect">
                <a:avLst/>
              </a:prstGeom>
              <a:ln>
                <a:headEnd/>
                <a:tailEnd/>
              </a:ln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outerShdw blurRad="50800" dist="254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</p:pic>
          <p:pic>
            <p:nvPicPr>
              <p:cNvPr id="6" name="Picture 4" descr="C:\Users\h\Desktop\MIZAN -PICTURE\Floating market\59984027_ThailandDamnoenFloatingMarket17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228600" y="228601"/>
                <a:ext cx="4114800" cy="2666999"/>
              </a:xfrm>
              <a:prstGeom prst="rect">
                <a:avLst/>
              </a:prstGeom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</p:pic>
          <p:pic>
            <p:nvPicPr>
              <p:cNvPr id="7" name="Picture 2" descr="C:\Documents and Settings\Administrator\Desktop\Floating\floating-market-hat-yai-thailand.gif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572000" y="152400"/>
                <a:ext cx="4343400" cy="2743199"/>
              </a:xfrm>
              <a:prstGeom prst="rect">
                <a:avLst/>
              </a:prstGeom>
              <a:noFill/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52800" y="228600"/>
            <a:ext cx="4267200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6000" dirty="0" smtClean="0"/>
              <a:t>Group work</a:t>
            </a:r>
            <a:endParaRPr lang="en-US" sz="6000" dirty="0"/>
          </a:p>
        </p:txBody>
      </p:sp>
      <p:pic>
        <p:nvPicPr>
          <p:cNvPr id="3074" name="Picture 2" descr="F:\picture\Image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600"/>
            <a:ext cx="2971800" cy="1524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0" y="2057400"/>
            <a:ext cx="914400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s-Cyrl-BA" sz="3600" dirty="0" smtClean="0"/>
              <a:t>Look and say.Use suitable word from the box to</a:t>
            </a:r>
          </a:p>
          <a:p>
            <a:r>
              <a:rPr lang="bs-Cyrl-BA" sz="3600" dirty="0" smtClean="0"/>
              <a:t>describe the profession of each person below. 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3505200"/>
            <a:ext cx="9144000" cy="132343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s-Cyrl-BA" sz="4000" dirty="0" smtClean="0"/>
              <a:t>Cleaner  Nurse Newspaperhawker waiter</a:t>
            </a:r>
          </a:p>
          <a:p>
            <a:r>
              <a:rPr lang="bs-Cyrl-BA" sz="4000" dirty="0" smtClean="0"/>
              <a:t>Rickshaw-puller Postman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533400"/>
            <a:ext cx="5562600" cy="1015663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6000" dirty="0" smtClean="0"/>
              <a:t>Evolution</a:t>
            </a:r>
            <a:endParaRPr lang="en-US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0" y="1981200"/>
            <a:ext cx="91440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4400" dirty="0" smtClean="0"/>
              <a:t>1.Read  the passage.</a:t>
            </a:r>
            <a:endParaRPr lang="en-US" sz="44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743200"/>
            <a:ext cx="9144000" cy="8309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4800" dirty="0" smtClean="0"/>
              <a:t>Word meaning</a:t>
            </a:r>
            <a:endParaRPr lang="en-US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3505200"/>
            <a:ext cx="9144000" cy="7694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bs-Cyrl-BA" sz="4400" dirty="0" smtClean="0"/>
              <a:t>Collect,Mind,Unhygienic,pile,job</a:t>
            </a:r>
            <a:endParaRPr lang="en-US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343400"/>
            <a:ext cx="9144000" cy="76944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M</a:t>
            </a:r>
            <a:r>
              <a:rPr lang="bs-Cyrl-BA" sz="4400" dirty="0" smtClean="0"/>
              <a:t>ake  sentence</a:t>
            </a:r>
            <a:endParaRPr lang="en-US" sz="44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181600"/>
            <a:ext cx="9144000" cy="7694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s-Cyrl-BA" sz="4400" dirty="0" smtClean="0"/>
              <a:t>Clean,Keep,Wake,Dirty,Became</a:t>
            </a:r>
            <a:endParaRPr 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0"/>
            <a:ext cx="6019800" cy="83099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4800" dirty="0" smtClean="0"/>
              <a:t>Vocabulary</a:t>
            </a:r>
            <a:endParaRPr lang="en-US" sz="4800" dirty="0"/>
          </a:p>
        </p:txBody>
      </p:sp>
      <p:pic>
        <p:nvPicPr>
          <p:cNvPr id="4" name="Picture 4" descr="C:\Users\h\Desktop\MIZAN -PICTURE\Floating market\Big_Building_In_Bangkok_City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51586" y="838200"/>
            <a:ext cx="4992414" cy="441960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TextBox 6"/>
          <p:cNvSpPr txBox="1"/>
          <p:nvPr/>
        </p:nvSpPr>
        <p:spPr>
          <a:xfrm>
            <a:off x="2438400" y="4800600"/>
            <a:ext cx="2286000" cy="92333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s-Cyrl-BA" sz="5400" dirty="0" smtClean="0"/>
              <a:t>City</a:t>
            </a:r>
            <a:endParaRPr lang="en-US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905000" y="2667000"/>
            <a:ext cx="2209800" cy="92333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bs-Cyrl-BA" sz="5400" dirty="0" smtClean="0"/>
              <a:t>Town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066800"/>
            <a:ext cx="6705600" cy="110799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s-Cyrl-BA" sz="6600" dirty="0" smtClean="0"/>
              <a:t>Home work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0" y="3581400"/>
            <a:ext cx="9144000" cy="230832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s-Cyrl-BA" sz="7200" dirty="0" smtClean="0"/>
              <a:t>Write a paragraph on</a:t>
            </a:r>
          </a:p>
          <a:p>
            <a:r>
              <a:rPr lang="en-US" sz="7200" dirty="0" smtClean="0"/>
              <a:t>T</a:t>
            </a:r>
            <a:r>
              <a:rPr lang="bs-Cyrl-BA" sz="7200" dirty="0" smtClean="0"/>
              <a:t>hanks for your work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JUI  TELE COM 01924236827 (137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381000"/>
            <a:ext cx="8128000" cy="6096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438400" y="3886200"/>
            <a:ext cx="4038600" cy="144655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bs-Cyrl-BA" sz="8800" dirty="0" smtClean="0"/>
              <a:t>Thanks</a:t>
            </a:r>
            <a:endParaRPr lang="en-US" sz="8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good-by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120</Words>
  <Application>Microsoft Office PowerPoint</Application>
  <PresentationFormat>On-screen Show (4:3)</PresentationFormat>
  <Paragraphs>38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jahangir</dc:creator>
  <cp:lastModifiedBy>user</cp:lastModifiedBy>
  <cp:revision>79</cp:revision>
  <dcterms:created xsi:type="dcterms:W3CDTF">2006-08-16T00:00:00Z</dcterms:created>
  <dcterms:modified xsi:type="dcterms:W3CDTF">2013-07-10T06:43:44Z</dcterms:modified>
</cp:coreProperties>
</file>