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90" r:id="rId3"/>
    <p:sldId id="291" r:id="rId4"/>
    <p:sldId id="268" r:id="rId5"/>
    <p:sldId id="274" r:id="rId6"/>
    <p:sldId id="279" r:id="rId7"/>
    <p:sldId id="280" r:id="rId8"/>
    <p:sldId id="278" r:id="rId9"/>
    <p:sldId id="292" r:id="rId10"/>
    <p:sldId id="258" r:id="rId11"/>
    <p:sldId id="264" r:id="rId12"/>
    <p:sldId id="283" r:id="rId13"/>
    <p:sldId id="293" r:id="rId14"/>
    <p:sldId id="282" r:id="rId15"/>
    <p:sldId id="284" r:id="rId16"/>
    <p:sldId id="285" r:id="rId17"/>
    <p:sldId id="288" r:id="rId18"/>
    <p:sldId id="287" r:id="rId19"/>
    <p:sldId id="28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66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89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769D4F-2709-40E2-906B-86F997495462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B8568-67DA-46C8-A3A8-E52CB266F7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370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D64F66-60FC-4F2E-86E7-889926A200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7106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D03F1-F95A-4ABA-8A74-9D84062F3903}" type="datetimeFigureOut">
              <a:rPr lang="en-US" smtClean="0"/>
              <a:pPr/>
              <a:t>10-07-2013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A3977-023F-4192-AA99-25068F2A991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jpeg"/><Relationship Id="rId7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92D050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10342" y="1509480"/>
            <a:ext cx="566058" cy="1295400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2151738"/>
            <a:ext cx="9144000" cy="76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550183" y="1237338"/>
            <a:ext cx="400301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b="1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nimated_rose.gif"/>
          <p:cNvPicPr>
            <a:picLocks noChangeAspect="1"/>
          </p:cNvPicPr>
          <p:nvPr/>
        </p:nvPicPr>
        <p:blipFill>
          <a:blip r:embed="rId2" cstate="print">
            <a:lum contrast="30000"/>
          </a:blip>
          <a:stretch>
            <a:fillRect/>
          </a:stretch>
        </p:blipFill>
        <p:spPr>
          <a:xfrm>
            <a:off x="2286000" y="2895601"/>
            <a:ext cx="4343400" cy="3257550"/>
          </a:xfrm>
          <a:prstGeom prst="rect">
            <a:avLst/>
          </a:prstGeom>
        </p:spPr>
      </p:pic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735714" y="2749689"/>
            <a:ext cx="5556329" cy="27392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4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54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চতুর্থ</a:t>
            </a:r>
            <a:endParaRPr lang="en-US" sz="54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40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spc="150" dirty="0" err="1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40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পৃষ্ঠা-2১</a:t>
            </a:r>
          </a:p>
          <a:p>
            <a:pPr algn="ctr"/>
            <a:r>
              <a:rPr lang="en-US" sz="36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৪৫ </a:t>
            </a:r>
            <a:r>
              <a:rPr lang="en-US" sz="3600" b="1" spc="150" dirty="0" err="1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b="1" spc="150" dirty="0" smtClean="0">
              <a:ln w="11430"/>
              <a:solidFill>
                <a:srgbClr val="7030A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38200" y="486228"/>
            <a:ext cx="566058" cy="129540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18477" y="540662"/>
            <a:ext cx="196399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 descr="graphics-flower-line-65244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5500" y="1755255"/>
            <a:ext cx="5067300" cy="333375"/>
          </a:xfrm>
          <a:prstGeom prst="rect">
            <a:avLst/>
          </a:prstGeom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872616" y="148714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0785" y="563380"/>
            <a:ext cx="250581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বেগ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সৃষ্টি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23646" t="22917" r="43558" b="33334"/>
          <a:stretch>
            <a:fillRect/>
          </a:stretch>
        </p:blipFill>
        <p:spPr bwMode="auto">
          <a:xfrm>
            <a:off x="2819400" y="2419660"/>
            <a:ext cx="32004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3758442" y="1646420"/>
            <a:ext cx="11945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spc="150" dirty="0" err="1" smtClean="0">
                <a:ln w="11430"/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ভিডিও</a:t>
            </a:r>
            <a:endParaRPr lang="en-US" sz="2800" b="1" spc="150" dirty="0" smtClean="0">
              <a:ln w="11430"/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050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5016500"/>
          <a:ext cx="914400" cy="762000"/>
        </p:xfrm>
        <a:graphic>
          <a:graphicData uri="http://schemas.openxmlformats.org/presentationml/2006/ole">
            <p:oleObj spid="_x0000_s2050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1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b="5768"/>
          <a:stretch>
            <a:fillRect/>
          </a:stretch>
        </p:blipFill>
        <p:spPr>
          <a:xfrm>
            <a:off x="87419" y="199572"/>
            <a:ext cx="4426527" cy="3058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 descr="6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tretch>
            <a:fillRect/>
          </a:stretch>
        </p:blipFill>
        <p:spPr>
          <a:xfrm>
            <a:off x="4583219" y="3494316"/>
            <a:ext cx="4426527" cy="3246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2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tretch>
            <a:fillRect/>
          </a:stretch>
        </p:blipFill>
        <p:spPr>
          <a:xfrm>
            <a:off x="87417" y="3448596"/>
            <a:ext cx="4426527" cy="3246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5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tretch>
            <a:fillRect/>
          </a:stretch>
        </p:blipFill>
        <p:spPr>
          <a:xfrm>
            <a:off x="4659417" y="141516"/>
            <a:ext cx="4426527" cy="3246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6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24-Point Star 8"/>
          <p:cNvSpPr/>
          <p:nvPr/>
        </p:nvSpPr>
        <p:spPr>
          <a:xfrm>
            <a:off x="3581400" y="4107528"/>
            <a:ext cx="2133600" cy="1981200"/>
          </a:xfrm>
          <a:prstGeom prst="star24">
            <a:avLst/>
          </a:prstGeom>
          <a:blipFill>
            <a:blip r:embed="rId2" cstate="print">
              <a:lum contrast="20000"/>
            </a:blip>
            <a:stretch>
              <a:fillRect/>
            </a:stretch>
          </a:blip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872616" y="1528423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33864" y="707568"/>
            <a:ext cx="27382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ষোষণা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17" name="Rectangle 16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20849407">
            <a:off x="1702716" y="2465309"/>
            <a:ext cx="5486400" cy="1200329"/>
          </a:xfrm>
          <a:prstGeom prst="rect">
            <a:avLst/>
          </a:prstGeom>
          <a:noFill/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72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72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flipV="1">
            <a:off x="872616" y="1528423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25232" y="636636"/>
            <a:ext cx="229582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খনফল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</p:txBody>
      </p:sp>
      <p:sp>
        <p:nvSpPr>
          <p:cNvPr id="19" name="Rectangle 18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4426" y="2667000"/>
            <a:ext cx="2209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2930" y="3439434"/>
            <a:ext cx="82110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?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অধিকারগুলো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493713" indent="-493713" algn="just">
              <a:buFont typeface="Wingdings"/>
              <a:buChar char="?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অধিকারগুলোর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pic>
        <p:nvPicPr>
          <p:cNvPr id="11" name="Picture 10" descr="flowers_on_vine_e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-2085272" y="3494972"/>
            <a:ext cx="4914900" cy="561975"/>
          </a:xfrm>
          <a:prstGeom prst="rect">
            <a:avLst/>
          </a:prstGeom>
        </p:spPr>
      </p:pic>
    </p:spTree>
  </p:cSld>
  <p:clrMapOvr>
    <a:masterClrMapping/>
  </p:clrMapOvr>
  <p:transition spd="med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49457" y="1777426"/>
            <a:ext cx="281038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72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</a:t>
            </a:r>
            <a:r>
              <a:rPr lang="en-US" sz="7200" b="1" spc="150" dirty="0" err="1" smtClean="0">
                <a:ln w="11430"/>
                <a:solidFill>
                  <a:srgbClr val="00B05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7200" b="1" spc="150" dirty="0" err="1" smtClean="0">
                <a:ln w="11430"/>
                <a:solidFill>
                  <a:srgbClr val="7030A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</a:t>
            </a:r>
            <a:r>
              <a:rPr lang="en-US" sz="72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7200" b="1" spc="150" dirty="0" err="1" smtClean="0">
                <a:ln w="11430"/>
                <a:solidFill>
                  <a:srgbClr val="7030A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sz="7200" b="1" spc="150" dirty="0" smtClean="0">
              <a:ln w="11430"/>
              <a:solidFill>
                <a:srgbClr val="7030A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85185" y="3301426"/>
            <a:ext cx="256833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২0 </a:t>
            </a:r>
            <a:r>
              <a:rPr lang="en-US" sz="32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 flipV="1">
            <a:off x="1066800" y="835753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flipV="1">
            <a:off x="0" y="6191857"/>
            <a:ext cx="9144000" cy="228599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 descr="graphics-flowers-53176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9613" y="4485002"/>
            <a:ext cx="1885015" cy="1981114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378092" y="136160"/>
            <a:ext cx="3581400" cy="6629400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54292" y="227350"/>
            <a:ext cx="3429000" cy="53340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কর্মের</a:t>
            </a:r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Cloud Callout 29"/>
          <p:cNvSpPr/>
          <p:nvPr/>
        </p:nvSpPr>
        <p:spPr>
          <a:xfrm>
            <a:off x="4506684" y="123372"/>
            <a:ext cx="4267200" cy="1371600"/>
          </a:xfrm>
          <a:prstGeom prst="cloudCallout">
            <a:avLst>
              <a:gd name="adj1" fmla="val -20493"/>
              <a:gd name="adj2" fmla="val 8154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32-Point Star 45"/>
          <p:cNvSpPr/>
          <p:nvPr/>
        </p:nvSpPr>
        <p:spPr>
          <a:xfrm>
            <a:off x="4648200" y="6346368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32-Point Star 46"/>
          <p:cNvSpPr/>
          <p:nvPr/>
        </p:nvSpPr>
        <p:spPr>
          <a:xfrm>
            <a:off x="5181600" y="6339114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32-Point Star 47"/>
          <p:cNvSpPr/>
          <p:nvPr/>
        </p:nvSpPr>
        <p:spPr>
          <a:xfrm>
            <a:off x="5715000" y="633186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32-Point Star 48"/>
          <p:cNvSpPr/>
          <p:nvPr/>
        </p:nvSpPr>
        <p:spPr>
          <a:xfrm>
            <a:off x="6248400" y="6324606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32-Point Star 49"/>
          <p:cNvSpPr/>
          <p:nvPr/>
        </p:nvSpPr>
        <p:spPr>
          <a:xfrm>
            <a:off x="6781800" y="6317352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32-Point Star 50"/>
          <p:cNvSpPr/>
          <p:nvPr/>
        </p:nvSpPr>
        <p:spPr>
          <a:xfrm>
            <a:off x="7315200" y="6310098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32-Point Star 51"/>
          <p:cNvSpPr/>
          <p:nvPr/>
        </p:nvSpPr>
        <p:spPr>
          <a:xfrm>
            <a:off x="7848600" y="6302844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32-Point Star 52"/>
          <p:cNvSpPr/>
          <p:nvPr/>
        </p:nvSpPr>
        <p:spPr>
          <a:xfrm>
            <a:off x="8382000" y="6295590"/>
            <a:ext cx="228600" cy="228600"/>
          </a:xfrm>
          <a:prstGeom prst="star32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url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t="9113" b="11909"/>
          <a:stretch>
            <a:fillRect/>
          </a:stretch>
        </p:blipFill>
        <p:spPr>
          <a:xfrm>
            <a:off x="504670" y="850988"/>
            <a:ext cx="3347699" cy="1981200"/>
          </a:xfrm>
          <a:prstGeom prst="rect">
            <a:avLst/>
          </a:prstGeom>
        </p:spPr>
      </p:pic>
      <p:pic>
        <p:nvPicPr>
          <p:cNvPr id="26" name="Picture 25" descr="1692172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b="11790"/>
          <a:stretch>
            <a:fillRect/>
          </a:stretch>
        </p:blipFill>
        <p:spPr>
          <a:xfrm>
            <a:off x="504671" y="2883656"/>
            <a:ext cx="3338286" cy="1961914"/>
          </a:xfrm>
          <a:prstGeom prst="rect">
            <a:avLst/>
          </a:prstGeom>
        </p:spPr>
      </p:pic>
      <p:pic>
        <p:nvPicPr>
          <p:cNvPr id="27" name="Picture 26" descr="gazisaladin_1329047179_1-2009447675_1_FS.jpg"/>
          <p:cNvPicPr>
            <a:picLocks noChangeAspect="1"/>
          </p:cNvPicPr>
          <p:nvPr/>
        </p:nvPicPr>
        <p:blipFill>
          <a:blip r:embed="rId5" cstate="print">
            <a:lum contrast="30000"/>
          </a:blip>
          <a:srcRect b="15471"/>
          <a:stretch>
            <a:fillRect/>
          </a:stretch>
        </p:blipFill>
        <p:spPr>
          <a:xfrm>
            <a:off x="517154" y="4891790"/>
            <a:ext cx="3296774" cy="1828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706910" y="2173308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কর্মের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29" name="Oval 28"/>
          <p:cNvSpPr/>
          <p:nvPr/>
        </p:nvSpPr>
        <p:spPr>
          <a:xfrm>
            <a:off x="4340900" y="2381096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4691920" y="429524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স্বাধীনভাবে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জীবিকা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নির্বাহ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32" name="Oval 31"/>
          <p:cNvSpPr/>
          <p:nvPr/>
        </p:nvSpPr>
        <p:spPr>
          <a:xfrm>
            <a:off x="4325910" y="4503028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28" grpId="0"/>
      <p:bldP spid="29" grpId="0" animBg="1"/>
      <p:bldP spid="31" grpId="0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9690" y="136160"/>
            <a:ext cx="3581400" cy="662940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0404" y="227350"/>
            <a:ext cx="3429000" cy="533400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loud Callout 14"/>
          <p:cNvSpPr/>
          <p:nvPr/>
        </p:nvSpPr>
        <p:spPr>
          <a:xfrm>
            <a:off x="4506684" y="123372"/>
            <a:ext cx="4267200" cy="1371600"/>
          </a:xfrm>
          <a:prstGeom prst="cloudCallout">
            <a:avLst>
              <a:gd name="adj1" fmla="val -20493"/>
              <a:gd name="adj2" fmla="val 8154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" name="Group 37"/>
          <p:cNvGrpSpPr/>
          <p:nvPr/>
        </p:nvGrpSpPr>
        <p:grpSpPr>
          <a:xfrm rot="18930676">
            <a:off x="5976871" y="5734652"/>
            <a:ext cx="1600200" cy="1600200"/>
            <a:chOff x="5029200" y="5029200"/>
            <a:chExt cx="1600200" cy="1600200"/>
          </a:xfrm>
        </p:grpSpPr>
        <p:sp>
          <p:nvSpPr>
            <p:cNvPr id="39" name="32-Point Star 38"/>
            <p:cNvSpPr/>
            <p:nvPr/>
          </p:nvSpPr>
          <p:spPr>
            <a:xfrm>
              <a:off x="5029200" y="5029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32-Point Star 39"/>
            <p:cNvSpPr/>
            <p:nvPr/>
          </p:nvSpPr>
          <p:spPr>
            <a:xfrm>
              <a:off x="5181600" y="5181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32-Point Star 40"/>
            <p:cNvSpPr/>
            <p:nvPr/>
          </p:nvSpPr>
          <p:spPr>
            <a:xfrm>
              <a:off x="5334000" y="5334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32-Point Star 41"/>
            <p:cNvSpPr/>
            <p:nvPr/>
          </p:nvSpPr>
          <p:spPr>
            <a:xfrm>
              <a:off x="5486400" y="5486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32-Point Star 42"/>
            <p:cNvSpPr/>
            <p:nvPr/>
          </p:nvSpPr>
          <p:spPr>
            <a:xfrm>
              <a:off x="5638800" y="56388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32-Point Star 43"/>
            <p:cNvSpPr/>
            <p:nvPr/>
          </p:nvSpPr>
          <p:spPr>
            <a:xfrm>
              <a:off x="5791200" y="5791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32-Point Star 44"/>
            <p:cNvSpPr/>
            <p:nvPr/>
          </p:nvSpPr>
          <p:spPr>
            <a:xfrm>
              <a:off x="5943600" y="5943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32-Point Star 45"/>
            <p:cNvSpPr/>
            <p:nvPr/>
          </p:nvSpPr>
          <p:spPr>
            <a:xfrm>
              <a:off x="6096000" y="6096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32-Point Star 46"/>
            <p:cNvSpPr/>
            <p:nvPr/>
          </p:nvSpPr>
          <p:spPr>
            <a:xfrm>
              <a:off x="6248400" y="6248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 descr="url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tretch>
            <a:fillRect/>
          </a:stretch>
        </p:blipFill>
        <p:spPr>
          <a:xfrm>
            <a:off x="619857" y="907308"/>
            <a:ext cx="3291840" cy="1828800"/>
          </a:xfrm>
          <a:prstGeom prst="rect">
            <a:avLst/>
          </a:prstGeom>
        </p:spPr>
      </p:pic>
      <p:pic>
        <p:nvPicPr>
          <p:cNvPr id="23" name="Picture 22" descr="1692172.jpg"/>
          <p:cNvPicPr>
            <a:picLocks noChangeAspect="1"/>
          </p:cNvPicPr>
          <p:nvPr/>
        </p:nvPicPr>
        <p:blipFill>
          <a:blip r:embed="rId3" cstate="print">
            <a:lum contrast="30000"/>
          </a:blip>
          <a:stretch>
            <a:fillRect/>
          </a:stretch>
        </p:blipFill>
        <p:spPr>
          <a:xfrm>
            <a:off x="627566" y="2889478"/>
            <a:ext cx="3291840" cy="1828800"/>
          </a:xfrm>
          <a:prstGeom prst="rect">
            <a:avLst/>
          </a:prstGeom>
        </p:spPr>
      </p:pic>
      <p:pic>
        <p:nvPicPr>
          <p:cNvPr id="24" name="Picture 23" descr="gazisaladin_1329047179_1-2009447675_1_FS.jpg"/>
          <p:cNvPicPr>
            <a:picLocks noChangeAspect="1"/>
          </p:cNvPicPr>
          <p:nvPr/>
        </p:nvPicPr>
        <p:blipFill>
          <a:blip r:embed="rId4" cstate="print">
            <a:lum contrast="20000"/>
          </a:blip>
          <a:stretch>
            <a:fillRect/>
          </a:stretch>
        </p:blipFill>
        <p:spPr>
          <a:xfrm>
            <a:off x="627090" y="4863883"/>
            <a:ext cx="3291840" cy="18287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661940" y="193623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26" name="Oval 25"/>
          <p:cNvSpPr/>
          <p:nvPr/>
        </p:nvSpPr>
        <p:spPr>
          <a:xfrm>
            <a:off x="4340900" y="2144018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4634450" y="3339322"/>
            <a:ext cx="42035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কারণেই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নাগরিকগণ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স্বাধীনভাবে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অনুষ্ঠান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থাকি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28" name="Oval 27"/>
          <p:cNvSpPr/>
          <p:nvPr/>
        </p:nvSpPr>
        <p:spPr>
          <a:xfrm>
            <a:off x="4343390" y="3547110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25" grpId="0"/>
      <p:bldP spid="26" grpId="0" animBg="1"/>
      <p:bldP spid="27" grpId="0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4739390" y="3796260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একইভাবে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চর্চা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অনুষ্ঠান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করাও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অন্তর্ভূক্ত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479690" y="136160"/>
            <a:ext cx="3581400" cy="6629400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0404" y="227350"/>
            <a:ext cx="3429000" cy="53340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সংস্কৃতির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4521674" y="106180"/>
            <a:ext cx="4267200" cy="1371600"/>
          </a:xfrm>
          <a:prstGeom prst="cloudCallout">
            <a:avLst>
              <a:gd name="adj1" fmla="val -20493"/>
              <a:gd name="adj2" fmla="val 8154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 rot="18930676">
            <a:off x="6034927" y="5703422"/>
            <a:ext cx="1600200" cy="1600200"/>
            <a:chOff x="5029200" y="5029200"/>
            <a:chExt cx="1600200" cy="1600200"/>
          </a:xfrm>
        </p:grpSpPr>
        <p:sp>
          <p:nvSpPr>
            <p:cNvPr id="15" name="32-Point Star 14"/>
            <p:cNvSpPr/>
            <p:nvPr/>
          </p:nvSpPr>
          <p:spPr>
            <a:xfrm>
              <a:off x="5029200" y="5029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32-Point Star 15"/>
            <p:cNvSpPr/>
            <p:nvPr/>
          </p:nvSpPr>
          <p:spPr>
            <a:xfrm>
              <a:off x="5181600" y="5181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32-Point Star 16"/>
            <p:cNvSpPr/>
            <p:nvPr/>
          </p:nvSpPr>
          <p:spPr>
            <a:xfrm>
              <a:off x="5334000" y="5334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32-Point Star 17"/>
            <p:cNvSpPr/>
            <p:nvPr/>
          </p:nvSpPr>
          <p:spPr>
            <a:xfrm>
              <a:off x="5486400" y="5486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32-Point Star 18"/>
            <p:cNvSpPr/>
            <p:nvPr/>
          </p:nvSpPr>
          <p:spPr>
            <a:xfrm>
              <a:off x="5638800" y="56388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32-Point Star 19"/>
            <p:cNvSpPr/>
            <p:nvPr/>
          </p:nvSpPr>
          <p:spPr>
            <a:xfrm>
              <a:off x="5791200" y="5791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32-Point Star 20"/>
            <p:cNvSpPr/>
            <p:nvPr/>
          </p:nvSpPr>
          <p:spPr>
            <a:xfrm>
              <a:off x="5943600" y="5943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32-Point Star 21"/>
            <p:cNvSpPr/>
            <p:nvPr/>
          </p:nvSpPr>
          <p:spPr>
            <a:xfrm>
              <a:off x="6096000" y="6096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32-Point Star 22"/>
            <p:cNvSpPr/>
            <p:nvPr/>
          </p:nvSpPr>
          <p:spPr>
            <a:xfrm>
              <a:off x="6248400" y="6248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 descr="url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b="2442"/>
          <a:stretch>
            <a:fillRect/>
          </a:stretch>
        </p:blipFill>
        <p:spPr>
          <a:xfrm>
            <a:off x="639580" y="821960"/>
            <a:ext cx="3276600" cy="1921240"/>
          </a:xfrm>
          <a:prstGeom prst="rect">
            <a:avLst/>
          </a:prstGeom>
        </p:spPr>
      </p:pic>
      <p:pic>
        <p:nvPicPr>
          <p:cNvPr id="26" name="Picture 25" descr="1692172.jpg"/>
          <p:cNvPicPr>
            <a:picLocks noChangeAspect="1"/>
          </p:cNvPicPr>
          <p:nvPr/>
        </p:nvPicPr>
        <p:blipFill>
          <a:blip r:embed="rId3" cstate="print">
            <a:lum bright="10000" contrast="30000"/>
          </a:blip>
          <a:srcRect l="10116" r="34559"/>
          <a:stretch>
            <a:fillRect/>
          </a:stretch>
        </p:blipFill>
        <p:spPr>
          <a:xfrm>
            <a:off x="624114" y="2822276"/>
            <a:ext cx="3276600" cy="1978324"/>
          </a:xfrm>
          <a:prstGeom prst="rect">
            <a:avLst/>
          </a:prstGeom>
        </p:spPr>
      </p:pic>
      <p:pic>
        <p:nvPicPr>
          <p:cNvPr id="27" name="Picture 26" descr="gazisaladin_1329047179_1-2009447675_1_FS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l="2162" t="3386" r="4878" b="10643"/>
          <a:stretch>
            <a:fillRect/>
          </a:stretch>
        </p:blipFill>
        <p:spPr>
          <a:xfrm>
            <a:off x="609600" y="4859049"/>
            <a:ext cx="3276600" cy="184655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754380" y="1919990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মাতৃভাষায়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29" name="Oval 28"/>
          <p:cNvSpPr/>
          <p:nvPr/>
        </p:nvSpPr>
        <p:spPr>
          <a:xfrm>
            <a:off x="4388370" y="2127778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373380" y="4004048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" grpId="0" animBg="1"/>
      <p:bldP spid="9" grpId="0" animBg="1"/>
      <p:bldP spid="28" grpId="0"/>
      <p:bldP spid="29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9690" y="136160"/>
            <a:ext cx="3581400" cy="6629400"/>
          </a:xfrm>
          <a:prstGeom prst="rect">
            <a:avLst/>
          </a:prstGeom>
          <a:ln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0404" y="227350"/>
            <a:ext cx="3429000" cy="76325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Cloud Callout 14"/>
          <p:cNvSpPr/>
          <p:nvPr/>
        </p:nvSpPr>
        <p:spPr>
          <a:xfrm>
            <a:off x="4506684" y="61508"/>
            <a:ext cx="4267200" cy="1371600"/>
          </a:xfrm>
          <a:prstGeom prst="cloudCallout">
            <a:avLst>
              <a:gd name="adj1" fmla="val -20493"/>
              <a:gd name="adj2" fmla="val 8154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 rot="18930676">
            <a:off x="5955654" y="5850942"/>
            <a:ext cx="1600200" cy="1600200"/>
            <a:chOff x="5029200" y="5029200"/>
            <a:chExt cx="1600200" cy="1600200"/>
          </a:xfrm>
        </p:grpSpPr>
        <p:sp>
          <p:nvSpPr>
            <p:cNvPr id="17" name="32-Point Star 16"/>
            <p:cNvSpPr/>
            <p:nvPr/>
          </p:nvSpPr>
          <p:spPr>
            <a:xfrm>
              <a:off x="5029200" y="5029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32-Point Star 17"/>
            <p:cNvSpPr/>
            <p:nvPr/>
          </p:nvSpPr>
          <p:spPr>
            <a:xfrm>
              <a:off x="5181600" y="5181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32-Point Star 18"/>
            <p:cNvSpPr/>
            <p:nvPr/>
          </p:nvSpPr>
          <p:spPr>
            <a:xfrm>
              <a:off x="5334000" y="5334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32-Point Star 19"/>
            <p:cNvSpPr/>
            <p:nvPr/>
          </p:nvSpPr>
          <p:spPr>
            <a:xfrm>
              <a:off x="5486400" y="5486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32-Point Star 20"/>
            <p:cNvSpPr/>
            <p:nvPr/>
          </p:nvSpPr>
          <p:spPr>
            <a:xfrm>
              <a:off x="5638800" y="56388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32-Point Star 21"/>
            <p:cNvSpPr/>
            <p:nvPr/>
          </p:nvSpPr>
          <p:spPr>
            <a:xfrm>
              <a:off x="5791200" y="57912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32-Point Star 22"/>
            <p:cNvSpPr/>
            <p:nvPr/>
          </p:nvSpPr>
          <p:spPr>
            <a:xfrm>
              <a:off x="5943600" y="59436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32-Point Star 23"/>
            <p:cNvSpPr/>
            <p:nvPr/>
          </p:nvSpPr>
          <p:spPr>
            <a:xfrm>
              <a:off x="6096000" y="60960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32-Point Star 24"/>
            <p:cNvSpPr/>
            <p:nvPr/>
          </p:nvSpPr>
          <p:spPr>
            <a:xfrm>
              <a:off x="6248400" y="6248400"/>
              <a:ext cx="381000" cy="381000"/>
            </a:xfrm>
            <a:prstGeom prst="star32">
              <a:avLst/>
            </a:prstGeom>
            <a:solidFill>
              <a:schemeClr val="accent3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1692172.jpg"/>
          <p:cNvPicPr>
            <a:picLocks noChangeAspect="1"/>
          </p:cNvPicPr>
          <p:nvPr/>
        </p:nvPicPr>
        <p:blipFill>
          <a:blip r:embed="rId2" cstate="print">
            <a:lum contrast="30000"/>
          </a:blip>
          <a:srcRect b="27551"/>
          <a:stretch>
            <a:fillRect/>
          </a:stretch>
        </p:blipFill>
        <p:spPr>
          <a:xfrm>
            <a:off x="587920" y="2979499"/>
            <a:ext cx="3374479" cy="1833591"/>
          </a:xfrm>
          <a:prstGeom prst="rect">
            <a:avLst/>
          </a:prstGeom>
        </p:spPr>
      </p:pic>
      <p:pic>
        <p:nvPicPr>
          <p:cNvPr id="27" name="Picture 26" descr="gazisaladin_1329047179_1-2009447675_1_FS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r="7352" b="22408"/>
          <a:stretch>
            <a:fillRect/>
          </a:stretch>
        </p:blipFill>
        <p:spPr>
          <a:xfrm>
            <a:off x="609600" y="4872339"/>
            <a:ext cx="3352800" cy="1847001"/>
          </a:xfrm>
          <a:prstGeom prst="rect">
            <a:avLst/>
          </a:prstGeom>
        </p:spPr>
      </p:pic>
      <p:grpSp>
        <p:nvGrpSpPr>
          <p:cNvPr id="35" name="Group 34"/>
          <p:cNvGrpSpPr/>
          <p:nvPr/>
        </p:nvGrpSpPr>
        <p:grpSpPr>
          <a:xfrm>
            <a:off x="594610" y="1038068"/>
            <a:ext cx="3352800" cy="1903752"/>
            <a:chOff x="609600" y="839449"/>
            <a:chExt cx="3352800" cy="1903752"/>
          </a:xfrm>
        </p:grpSpPr>
        <p:sp>
          <p:nvSpPr>
            <p:cNvPr id="29" name="Rectangle 28"/>
            <p:cNvSpPr/>
            <p:nvPr/>
          </p:nvSpPr>
          <p:spPr>
            <a:xfrm>
              <a:off x="609600" y="839449"/>
              <a:ext cx="3352800" cy="190375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" name="Picture 29" descr="url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3000" y="847403"/>
              <a:ext cx="2374410" cy="1864567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1" name="TextBox 30"/>
          <p:cNvSpPr txBox="1"/>
          <p:nvPr/>
        </p:nvSpPr>
        <p:spPr>
          <a:xfrm>
            <a:off x="4807860" y="1833774"/>
            <a:ext cx="411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ভেদাভেদ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32" name="Oval 31"/>
          <p:cNvSpPr/>
          <p:nvPr/>
        </p:nvSpPr>
        <p:spPr>
          <a:xfrm>
            <a:off x="4441850" y="2041562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792870" y="3610936"/>
            <a:ext cx="4114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ধনী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দরিদ্র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উঁচু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নিচু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পেশা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শারীরিক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সামর্থ্য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নির্বিশেষে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sp>
        <p:nvSpPr>
          <p:cNvPr id="34" name="Oval 33"/>
          <p:cNvSpPr/>
          <p:nvPr/>
        </p:nvSpPr>
        <p:spPr>
          <a:xfrm>
            <a:off x="4426860" y="3818724"/>
            <a:ext cx="228600" cy="213610"/>
          </a:xfrm>
          <a:prstGeom prst="ellipse">
            <a:avLst/>
          </a:prstGeom>
          <a:solidFill>
            <a:srgbClr val="FF0000"/>
          </a:solidFill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31" grpId="0"/>
      <p:bldP spid="32" grpId="0" animBg="1"/>
      <p:bldP spid="33" grpId="0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32-Point Star 26"/>
          <p:cNvSpPr/>
          <p:nvPr/>
        </p:nvSpPr>
        <p:spPr>
          <a:xfrm>
            <a:off x="3217025" y="2212760"/>
            <a:ext cx="2743200" cy="2514600"/>
          </a:xfrm>
          <a:prstGeom prst="star32">
            <a:avLst>
              <a:gd name="adj" fmla="val 34341"/>
            </a:avLst>
          </a:prstGeom>
          <a:solidFill>
            <a:srgbClr val="00206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lvl="0" algn="ctr"/>
            <a:r>
              <a:rPr lang="en-US" sz="2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36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29" name="Sun 28"/>
          <p:cNvSpPr/>
          <p:nvPr/>
        </p:nvSpPr>
        <p:spPr>
          <a:xfrm>
            <a:off x="3465025" y="446310"/>
            <a:ext cx="2209800" cy="1981200"/>
          </a:xfrm>
          <a:prstGeom prst="sun">
            <a:avLst>
              <a:gd name="adj" fmla="val 12500"/>
            </a:avLst>
          </a:prstGeom>
          <a:solidFill>
            <a:srgbClr val="00B05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কর্মের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0" name="Sun 29"/>
          <p:cNvSpPr/>
          <p:nvPr/>
        </p:nvSpPr>
        <p:spPr>
          <a:xfrm>
            <a:off x="6005286" y="2365824"/>
            <a:ext cx="2209800" cy="1981200"/>
          </a:xfrm>
          <a:prstGeom prst="sun">
            <a:avLst>
              <a:gd name="adj" fmla="val 12500"/>
            </a:avLst>
          </a:prstGeom>
          <a:solidFill>
            <a:srgbClr val="0070C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পালনের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2" name="Sun 31"/>
          <p:cNvSpPr/>
          <p:nvPr/>
        </p:nvSpPr>
        <p:spPr>
          <a:xfrm>
            <a:off x="914400" y="2335070"/>
            <a:ext cx="2209800" cy="1981200"/>
          </a:xfrm>
          <a:prstGeom prst="sun">
            <a:avLst>
              <a:gd name="adj" fmla="val 12500"/>
            </a:avLst>
          </a:prstGeom>
          <a:solidFill>
            <a:srgbClr val="7030A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33" name="Sun 32"/>
          <p:cNvSpPr/>
          <p:nvPr/>
        </p:nvSpPr>
        <p:spPr>
          <a:xfrm>
            <a:off x="3490210" y="4603230"/>
            <a:ext cx="2209800" cy="1981200"/>
          </a:xfrm>
          <a:prstGeom prst="sun">
            <a:avLst>
              <a:gd name="adj" fmla="val 12500"/>
            </a:avLst>
          </a:prstGeom>
          <a:solidFill>
            <a:srgbClr val="C00000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ভাষা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সংস্কৃতির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</a:t>
            </a:r>
            <a:endParaRPr 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70000">
                <a:srgbClr val="FFCCCC"/>
              </a:gs>
              <a:gs pos="0">
                <a:srgbClr val="99FF99"/>
              </a:gs>
            </a:gsLst>
            <a:lin ang="135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gradFill flip="none" rotWithShape="1">
                  <a:gsLst>
                    <a:gs pos="0">
                      <a:srgbClr val="CCCCFF"/>
                    </a:gs>
                    <a:gs pos="17999">
                      <a:srgbClr val="FFFF00"/>
                    </a:gs>
                    <a:gs pos="36000">
                      <a:srgbClr val="FF0000"/>
                    </a:gs>
                    <a:gs pos="61000">
                      <a:srgbClr val="CC99FF"/>
                    </a:gs>
                    <a:gs pos="82001">
                      <a:srgbClr val="99CCFF"/>
                    </a:gs>
                    <a:gs pos="100000">
                      <a:srgbClr val="CCCCFF"/>
                    </a:gs>
                  </a:gsLst>
                  <a:lin ang="5400000" scaled="1"/>
                  <a:tileRect/>
                </a:gradFill>
              </a:rPr>
              <a:t> </a:t>
            </a:r>
            <a:endParaRPr lang="en-US" dirty="0">
              <a:gradFill flip="none" rotWithShape="1">
                <a:gsLst>
                  <a:gs pos="0">
                    <a:srgbClr val="CCCCFF"/>
                  </a:gs>
                  <a:gs pos="17999">
                    <a:srgbClr val="FFFF00"/>
                  </a:gs>
                  <a:gs pos="36000">
                    <a:srgbClr val="FF0000"/>
                  </a:gs>
                  <a:gs pos="61000">
                    <a:srgbClr val="CC99FF"/>
                  </a:gs>
                  <a:gs pos="82001">
                    <a:srgbClr val="99CCFF"/>
                  </a:gs>
                  <a:gs pos="100000">
                    <a:srgbClr val="CCCCFF"/>
                  </a:gs>
                </a:gsLst>
                <a:lin ang="5400000" scaled="1"/>
                <a:tileRect/>
              </a:gra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153400" y="914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8153400" y="1905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8153400" y="30480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153400" y="41910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19400" y="990600"/>
            <a:ext cx="5715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9600" y="381000"/>
            <a:ext cx="800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প্রশ্নগুলোর উত্তর বলঃ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38200" y="1981200"/>
            <a:ext cx="7620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আমাদের সামাজিক অধিকারগুলোর নাম বল।</a:t>
            </a:r>
          </a:p>
          <a:p>
            <a:pPr>
              <a:buFont typeface="Wingdings" pitchFamily="2" charset="2"/>
              <a:buChar char="Ø"/>
            </a:pP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‘নিজ নিজ ভাষায় কথা বলা নাগরিকের মৌলিক অধিকার’-তুমি কি একমত? তোমার স্বপক্ষে দুটি যুক্তি বল।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 descr="url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b="2442"/>
          <a:stretch>
            <a:fillRect/>
          </a:stretch>
        </p:blipFill>
        <p:spPr>
          <a:xfrm>
            <a:off x="6629400" y="304800"/>
            <a:ext cx="2286000" cy="1340400"/>
          </a:xfrm>
          <a:prstGeom prst="rect">
            <a:avLst/>
          </a:prstGeom>
        </p:spPr>
      </p:pic>
      <p:pic>
        <p:nvPicPr>
          <p:cNvPr id="20" name="Picture 19" descr="11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b="7143"/>
          <a:stretch>
            <a:fillRect/>
          </a:stretch>
        </p:blipFill>
        <p:spPr>
          <a:xfrm>
            <a:off x="228600" y="5181600"/>
            <a:ext cx="2377440" cy="14717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flipV="1">
            <a:off x="872616" y="158250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32031" y="690720"/>
            <a:ext cx="223330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রব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612488" y="3308556"/>
            <a:ext cx="5943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সংযোগ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স্থাপন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: ২১  </a:t>
            </a:r>
            <a:endParaRPr lang="en-US" sz="4400" dirty="0"/>
          </a:p>
        </p:txBody>
      </p:sp>
      <p:sp>
        <p:nvSpPr>
          <p:cNvPr id="30" name="Rectangle 29"/>
          <p:cNvSpPr/>
          <p:nvPr/>
        </p:nvSpPr>
        <p:spPr>
          <a:xfrm>
            <a:off x="4831834" y="1910158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5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12-Point Star 51"/>
          <p:cNvSpPr/>
          <p:nvPr/>
        </p:nvSpPr>
        <p:spPr>
          <a:xfrm>
            <a:off x="943428" y="5410200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12-Point Star 89"/>
          <p:cNvSpPr/>
          <p:nvPr/>
        </p:nvSpPr>
        <p:spPr>
          <a:xfrm>
            <a:off x="1905000" y="5424714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12-Point Star 90"/>
          <p:cNvSpPr/>
          <p:nvPr/>
        </p:nvSpPr>
        <p:spPr>
          <a:xfrm>
            <a:off x="2866572" y="5439228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12-Point Star 91"/>
          <p:cNvSpPr/>
          <p:nvPr/>
        </p:nvSpPr>
        <p:spPr>
          <a:xfrm>
            <a:off x="3828144" y="5453742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12-Point Star 92"/>
          <p:cNvSpPr/>
          <p:nvPr/>
        </p:nvSpPr>
        <p:spPr>
          <a:xfrm>
            <a:off x="4789716" y="5468256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12-Point Star 93"/>
          <p:cNvSpPr/>
          <p:nvPr/>
        </p:nvSpPr>
        <p:spPr>
          <a:xfrm>
            <a:off x="5751288" y="5482770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12-Point Star 94"/>
          <p:cNvSpPr/>
          <p:nvPr/>
        </p:nvSpPr>
        <p:spPr>
          <a:xfrm>
            <a:off x="6712860" y="5497284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12-Point Star 95"/>
          <p:cNvSpPr/>
          <p:nvPr/>
        </p:nvSpPr>
        <p:spPr>
          <a:xfrm>
            <a:off x="7674432" y="5511798"/>
            <a:ext cx="685800" cy="609600"/>
          </a:xfrm>
          <a:prstGeom prst="star12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SAM_8134.JPG"/>
          <p:cNvPicPr>
            <a:picLocks noChangeAspect="1"/>
          </p:cNvPicPr>
          <p:nvPr/>
        </p:nvPicPr>
        <p:blipFill>
          <a:blip r:embed="rId2" cstate="print">
            <a:lum contrast="10000"/>
          </a:blip>
          <a:stretch>
            <a:fillRect/>
          </a:stretch>
        </p:blipFill>
        <p:spPr>
          <a:xfrm>
            <a:off x="2993580" y="277584"/>
            <a:ext cx="1905000" cy="1333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flipV="1">
            <a:off x="872616" y="73938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43867" y="-152400"/>
            <a:ext cx="240963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লীয়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933605" y="159655"/>
            <a:ext cx="22717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৭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2394" y="3776812"/>
            <a:ext cx="8835576" cy="292387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1।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ক.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মাতৃভাষার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চোখে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সবার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434975" indent="-434975" algn="just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  <p:pic>
        <p:nvPicPr>
          <p:cNvPr id="7" name="Picture 6" descr="1692172.jpg"/>
          <p:cNvPicPr>
            <a:picLocks noChangeAspect="1"/>
          </p:cNvPicPr>
          <p:nvPr/>
        </p:nvPicPr>
        <p:blipFill>
          <a:blip r:embed="rId2" cstate="print">
            <a:lum bright="10000" contrast="20000"/>
          </a:blip>
          <a:srcRect l="10116" r="34964"/>
          <a:stretch>
            <a:fillRect/>
          </a:stretch>
        </p:blipFill>
        <p:spPr>
          <a:xfrm>
            <a:off x="2362200" y="1050159"/>
            <a:ext cx="4235970" cy="257642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flipV="1">
            <a:off x="872616" y="813265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55766" y="-122064"/>
            <a:ext cx="29065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ড়ায়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24512" y="108871"/>
            <a:ext cx="22268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৪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194" y="5983069"/>
            <a:ext cx="8229606" cy="6463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465138" indent="-465138"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অধিকারগুলোর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14" name="Picture 13" descr="gazisaladin_1329047179_1-2009447675_1_FS.jpg"/>
          <p:cNvPicPr>
            <a:picLocks noChangeAspect="1"/>
          </p:cNvPicPr>
          <p:nvPr/>
        </p:nvPicPr>
        <p:blipFill>
          <a:blip r:embed="rId2" cstate="print">
            <a:lum contrast="20000"/>
          </a:blip>
          <a:srcRect l="2162" t="3386" r="4878" b="10643"/>
          <a:stretch>
            <a:fillRect/>
          </a:stretch>
        </p:blipFill>
        <p:spPr>
          <a:xfrm>
            <a:off x="914400" y="1277649"/>
            <a:ext cx="3276600" cy="1846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5" name="Group 14"/>
          <p:cNvGrpSpPr/>
          <p:nvPr/>
        </p:nvGrpSpPr>
        <p:grpSpPr>
          <a:xfrm>
            <a:off x="5486400" y="1219200"/>
            <a:ext cx="3352800" cy="1903752"/>
            <a:chOff x="609600" y="839449"/>
            <a:chExt cx="3352800" cy="1903752"/>
          </a:xfrm>
        </p:grpSpPr>
        <p:sp>
          <p:nvSpPr>
            <p:cNvPr id="16" name="Rectangle 15"/>
            <p:cNvSpPr/>
            <p:nvPr/>
          </p:nvSpPr>
          <p:spPr>
            <a:xfrm>
              <a:off x="609600" y="839449"/>
              <a:ext cx="3352800" cy="190375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url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3000" y="847403"/>
              <a:ext cx="2374410" cy="1864567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8" name="Picture 17" descr="1692172.jpg"/>
          <p:cNvPicPr>
            <a:picLocks noChangeAspect="1"/>
          </p:cNvPicPr>
          <p:nvPr/>
        </p:nvPicPr>
        <p:blipFill>
          <a:blip r:embed="rId4" cstate="print">
            <a:lum contrast="30000"/>
          </a:blip>
          <a:srcRect b="11790"/>
          <a:stretch>
            <a:fillRect/>
          </a:stretch>
        </p:blipFill>
        <p:spPr>
          <a:xfrm>
            <a:off x="5485924" y="3458980"/>
            <a:ext cx="3338286" cy="1961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 descr="11.jpg"/>
          <p:cNvPicPr>
            <a:picLocks noChangeAspect="1"/>
          </p:cNvPicPr>
          <p:nvPr/>
        </p:nvPicPr>
        <p:blipFill>
          <a:blip r:embed="rId5" cstate="print">
            <a:lum contrast="20000"/>
          </a:blip>
          <a:srcRect b="7143"/>
          <a:stretch>
            <a:fillRect/>
          </a:stretch>
        </p:blipFill>
        <p:spPr>
          <a:xfrm>
            <a:off x="945630" y="3475220"/>
            <a:ext cx="32004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196120" y="1827550"/>
            <a:ext cx="6096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১.</a:t>
            </a:r>
            <a:endParaRPr 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4829330" y="1890010"/>
            <a:ext cx="6096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২.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213610" y="4094309"/>
            <a:ext cx="6096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৩.</a:t>
            </a:r>
            <a:endParaRPr lang="en-US" sz="3600" dirty="0"/>
          </a:p>
        </p:txBody>
      </p:sp>
      <p:sp>
        <p:nvSpPr>
          <p:cNvPr id="24" name="TextBox 23"/>
          <p:cNvSpPr txBox="1"/>
          <p:nvPr/>
        </p:nvSpPr>
        <p:spPr>
          <a:xfrm>
            <a:off x="4785610" y="4023610"/>
            <a:ext cx="609600" cy="646331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৪.</a:t>
            </a:r>
            <a:endParaRPr lang="en-US" sz="36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flipV="1">
            <a:off x="872616" y="1585883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872235" y="694096"/>
            <a:ext cx="272222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কাকী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106879" y="881489"/>
            <a:ext cx="22621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spc="150" dirty="0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৪ </a:t>
            </a:r>
            <a:r>
              <a:rPr lang="en-US" sz="3200" b="1" spc="150" dirty="0" err="1" smtClean="0">
                <a:ln w="11430"/>
                <a:solidFill>
                  <a:srgbClr val="00206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b="1" spc="150" dirty="0" smtClean="0">
              <a:ln w="11430"/>
              <a:solidFill>
                <a:srgbClr val="00206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AM_78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800" y="384376"/>
            <a:ext cx="1524000" cy="1066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6180" y="2286000"/>
            <a:ext cx="8947879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শূন্যস্থান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endParaRPr lang="en-US" sz="11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ক.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sz="1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খ.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রাষ্ট্রের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কর্মের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গ.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562600" y="4603230"/>
            <a:ext cx="8219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187190" y="5274040"/>
            <a:ext cx="9443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86790" y="3871210"/>
            <a:ext cx="9443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71800" y="336779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পালন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5483900" y="409856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6172200" y="475563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endParaRPr lang="en-US" sz="3600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41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 flipV="1">
            <a:off x="872616" y="951747"/>
            <a:ext cx="7010400" cy="147977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44371" y="59960"/>
            <a:ext cx="257794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ড়ির</a:t>
            </a:r>
            <a:r>
              <a:rPr lang="en-US" sz="4800" b="1" spc="150" dirty="0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150" dirty="0" err="1" smtClean="0">
                <a:ln w="11430"/>
                <a:solidFill>
                  <a:srgbClr val="FF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800" b="1" spc="150" dirty="0" smtClean="0">
              <a:ln w="11430"/>
              <a:solidFill>
                <a:srgbClr val="FF00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9750" y="4572000"/>
            <a:ext cx="8479974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14288" indent="-14288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সংক্ষেপে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</a:t>
            </a:r>
          </a:p>
          <a:p>
            <a:pPr marL="14288" indent="-14288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অধিকারগুলো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333530" y="1445300"/>
            <a:ext cx="8229600" cy="2514600"/>
            <a:chOff x="381000" y="1295400"/>
            <a:chExt cx="8229600" cy="2514600"/>
          </a:xfrm>
        </p:grpSpPr>
        <p:grpSp>
          <p:nvGrpSpPr>
            <p:cNvPr id="35" name="Group 34"/>
            <p:cNvGrpSpPr/>
            <p:nvPr/>
          </p:nvGrpSpPr>
          <p:grpSpPr>
            <a:xfrm>
              <a:off x="762000" y="1371600"/>
              <a:ext cx="7527560" cy="2378440"/>
              <a:chOff x="778240" y="1219200"/>
              <a:chExt cx="7527560" cy="2378440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1687640" y="2378440"/>
                <a:ext cx="5675030" cy="1219200"/>
                <a:chOff x="1687640" y="2378440"/>
                <a:chExt cx="5675030" cy="1219200"/>
              </a:xfrm>
            </p:grpSpPr>
            <p:pic>
              <p:nvPicPr>
                <p:cNvPr id="18" name="Picture 17" descr="10.jpg"/>
                <p:cNvPicPr>
                  <a:picLocks noChangeAspect="1"/>
                </p:cNvPicPr>
                <p:nvPr/>
              </p:nvPicPr>
              <p:blipFill>
                <a:blip r:embed="rId2" cstate="print">
                  <a:lum contrast="20000"/>
                </a:blip>
                <a:stretch>
                  <a:fillRect/>
                </a:stretch>
              </p:blipFill>
              <p:spPr>
                <a:xfrm>
                  <a:off x="3628870" y="2378440"/>
                  <a:ext cx="1828800" cy="1219200"/>
                </a:xfrm>
                <a:prstGeom prst="rect">
                  <a:avLst/>
                </a:prstGeom>
                <a:ln>
                  <a:noFill/>
                </a:ln>
                <a:effectLst>
                  <a:softEdge rad="112500"/>
                </a:effectLst>
              </p:spPr>
            </p:pic>
            <p:pic>
              <p:nvPicPr>
                <p:cNvPr id="21" name="Picture 20" descr="gazisaladin_1329047179_1-2009447675_1_FS.jpg"/>
                <p:cNvPicPr>
                  <a:picLocks noChangeAspect="1"/>
                </p:cNvPicPr>
                <p:nvPr/>
              </p:nvPicPr>
              <p:blipFill>
                <a:blip r:embed="rId3" cstate="print">
                  <a:lum contrast="30000"/>
                </a:blip>
                <a:srcRect b="15471"/>
                <a:stretch>
                  <a:fillRect/>
                </a:stretch>
              </p:blipFill>
              <p:spPr>
                <a:xfrm>
                  <a:off x="1687640" y="2438400"/>
                  <a:ext cx="1828800" cy="1014480"/>
                </a:xfrm>
                <a:prstGeom prst="rect">
                  <a:avLst/>
                </a:prstGeom>
              </p:spPr>
            </p:pic>
            <p:pic>
              <p:nvPicPr>
                <p:cNvPr id="31" name="Picture 30" descr="url.jpg"/>
                <p:cNvPicPr>
                  <a:picLocks noChangeAspect="1"/>
                </p:cNvPicPr>
                <p:nvPr/>
              </p:nvPicPr>
              <p:blipFill>
                <a:blip r:embed="rId4" cstate="print">
                  <a:lum contrast="30000"/>
                </a:blip>
                <a:srcRect l="18879" t="12744" b="24869"/>
                <a:stretch>
                  <a:fillRect/>
                </a:stretch>
              </p:blipFill>
              <p:spPr>
                <a:xfrm>
                  <a:off x="5533870" y="2469630"/>
                  <a:ext cx="1828800" cy="984528"/>
                </a:xfrm>
                <a:prstGeom prst="rect">
                  <a:avLst/>
                </a:prstGeom>
              </p:spPr>
            </p:pic>
          </p:grpSp>
          <p:grpSp>
            <p:nvGrpSpPr>
              <p:cNvPr id="33" name="Group 32"/>
              <p:cNvGrpSpPr/>
              <p:nvPr/>
            </p:nvGrpSpPr>
            <p:grpSpPr>
              <a:xfrm>
                <a:off x="778240" y="1219200"/>
                <a:ext cx="7527560" cy="1108936"/>
                <a:chOff x="0" y="1295399"/>
                <a:chExt cx="7527560" cy="1108936"/>
              </a:xfrm>
            </p:grpSpPr>
            <p:pic>
              <p:nvPicPr>
                <p:cNvPr id="22" name="Picture 21" descr="gazisaladin_1329047179_1-2009447675_1_FS.jpg"/>
                <p:cNvPicPr>
                  <a:picLocks noChangeAspect="1"/>
                </p:cNvPicPr>
                <p:nvPr/>
              </p:nvPicPr>
              <p:blipFill>
                <a:blip r:embed="rId5" cstate="print">
                  <a:lum contrast="30000"/>
                </a:blip>
                <a:srcRect t="6691" b="7120"/>
                <a:stretch>
                  <a:fillRect/>
                </a:stretch>
              </p:blipFill>
              <p:spPr>
                <a:xfrm>
                  <a:off x="3795010" y="1295399"/>
                  <a:ext cx="1828800" cy="1103352"/>
                </a:xfrm>
                <a:prstGeom prst="rect">
                  <a:avLst/>
                </a:prstGeom>
              </p:spPr>
            </p:pic>
            <p:pic>
              <p:nvPicPr>
                <p:cNvPr id="23" name="Picture 22" descr="url.jpg"/>
                <p:cNvPicPr>
                  <a:picLocks noChangeAspect="1"/>
                </p:cNvPicPr>
                <p:nvPr/>
              </p:nvPicPr>
              <p:blipFill>
                <a:blip r:embed="rId6" cstate="print">
                  <a:lum contrast="20000"/>
                </a:blip>
                <a:srcRect t="13309" b="5172"/>
                <a:stretch>
                  <a:fillRect/>
                </a:stretch>
              </p:blipFill>
              <p:spPr>
                <a:xfrm>
                  <a:off x="5698760" y="1296650"/>
                  <a:ext cx="1828800" cy="1059266"/>
                </a:xfrm>
                <a:prstGeom prst="rect">
                  <a:avLst/>
                </a:prstGeom>
              </p:spPr>
            </p:pic>
            <p:pic>
              <p:nvPicPr>
                <p:cNvPr id="30" name="Picture 29" descr="1692172.jpg"/>
                <p:cNvPicPr>
                  <a:picLocks noChangeAspect="1"/>
                </p:cNvPicPr>
                <p:nvPr/>
              </p:nvPicPr>
              <p:blipFill>
                <a:blip r:embed="rId7" cstate="screen">
                  <a:lum contrast="30000"/>
                </a:blip>
                <a:srcRect/>
                <a:stretch>
                  <a:fillRect/>
                </a:stretch>
              </p:blipFill>
              <p:spPr>
                <a:xfrm>
                  <a:off x="1905000" y="1295399"/>
                  <a:ext cx="1828800" cy="1108936"/>
                </a:xfrm>
                <a:prstGeom prst="rect">
                  <a:avLst/>
                </a:prstGeom>
              </p:spPr>
            </p:pic>
            <p:pic>
              <p:nvPicPr>
                <p:cNvPr id="32" name="Picture 31" descr="url.jpg"/>
                <p:cNvPicPr>
                  <a:picLocks noChangeAspect="1"/>
                </p:cNvPicPr>
                <p:nvPr/>
              </p:nvPicPr>
              <p:blipFill>
                <a:blip r:embed="rId8" cstate="print">
                  <a:lum contrast="20000"/>
                </a:blip>
                <a:srcRect b="2442"/>
                <a:stretch>
                  <a:fillRect/>
                </a:stretch>
              </p:blipFill>
              <p:spPr>
                <a:xfrm>
                  <a:off x="0" y="1295400"/>
                  <a:ext cx="1828800" cy="1072320"/>
                </a:xfrm>
                <a:prstGeom prst="rect">
                  <a:avLst/>
                </a:prstGeom>
              </p:spPr>
            </p:pic>
          </p:grpSp>
        </p:grpSp>
        <p:sp>
          <p:nvSpPr>
            <p:cNvPr id="36" name="Rectangle 35"/>
            <p:cNvSpPr/>
            <p:nvPr/>
          </p:nvSpPr>
          <p:spPr>
            <a:xfrm>
              <a:off x="381000" y="1295400"/>
              <a:ext cx="8229600" cy="2514600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92D050">
                <a:alpha val="39000"/>
              </a:srgbClr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486401" y="1871008"/>
            <a:ext cx="2967479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</a:p>
          <a:p>
            <a:pPr algn="ctr"/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মোহা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জাহাঙ্গীর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কানারহাট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সপ্রাবি</a:t>
            </a:r>
            <a:endParaRPr lang="en-US" sz="3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905829" y="2706912"/>
            <a:ext cx="404469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0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b="1" dirty="0" smtClean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562428" y="7259"/>
            <a:ext cx="4343400" cy="6857998"/>
            <a:chOff x="675716" y="908310"/>
            <a:chExt cx="3172895" cy="5707002"/>
          </a:xfrm>
        </p:grpSpPr>
        <p:pic>
          <p:nvPicPr>
            <p:cNvPr id="40" name="Picture 39" descr="url.jpg"/>
            <p:cNvPicPr>
              <a:picLocks noChangeAspect="1"/>
            </p:cNvPicPr>
            <p:nvPr/>
          </p:nvPicPr>
          <p:blipFill>
            <a:blip r:embed="rId2" cstate="print">
              <a:lum bright="10000" contrast="30000"/>
            </a:blip>
            <a:stretch>
              <a:fillRect/>
            </a:stretch>
          </p:blipFill>
          <p:spPr>
            <a:xfrm>
              <a:off x="675716" y="908310"/>
              <a:ext cx="3155226" cy="1804394"/>
            </a:xfrm>
            <a:prstGeom prst="rect">
              <a:avLst/>
            </a:prstGeom>
          </p:spPr>
        </p:pic>
        <p:pic>
          <p:nvPicPr>
            <p:cNvPr id="41" name="Picture 40" descr="1692172.jpg"/>
            <p:cNvPicPr>
              <a:picLocks noChangeAspect="1"/>
            </p:cNvPicPr>
            <p:nvPr/>
          </p:nvPicPr>
          <p:blipFill>
            <a:blip r:embed="rId3" cstate="print">
              <a:lum contrast="30000"/>
            </a:blip>
            <a:srcRect t="9617" b="7866"/>
            <a:stretch>
              <a:fillRect/>
            </a:stretch>
          </p:blipFill>
          <p:spPr>
            <a:xfrm>
              <a:off x="700790" y="2743201"/>
              <a:ext cx="3147821" cy="1948120"/>
            </a:xfrm>
            <a:prstGeom prst="rect">
              <a:avLst/>
            </a:prstGeom>
          </p:spPr>
        </p:pic>
        <p:pic>
          <p:nvPicPr>
            <p:cNvPr id="42" name="Picture 41" descr="gazisaladin_1329047179_1-2009447675_1_FS.jpg"/>
            <p:cNvPicPr>
              <a:picLocks noChangeAspect="1"/>
            </p:cNvPicPr>
            <p:nvPr/>
          </p:nvPicPr>
          <p:blipFill>
            <a:blip r:embed="rId4" cstate="print">
              <a:lum contrast="30000"/>
            </a:blip>
            <a:srcRect t="6691" b="7120"/>
            <a:stretch>
              <a:fillRect/>
            </a:stretch>
          </p:blipFill>
          <p:spPr>
            <a:xfrm>
              <a:off x="711819" y="4728029"/>
              <a:ext cx="3128161" cy="1887283"/>
            </a:xfrm>
            <a:prstGeom prst="rect">
              <a:avLst/>
            </a:prstGeom>
          </p:spPr>
        </p:pic>
      </p:grpSp>
      <p:sp>
        <p:nvSpPr>
          <p:cNvPr id="44" name="Rectangle 43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396</Words>
  <Application>Microsoft Office PowerPoint</Application>
  <PresentationFormat>On-screen Show (4:3)</PresentationFormat>
  <Paragraphs>91</Paragraphs>
  <Slides>19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PTI</cp:lastModifiedBy>
  <cp:revision>308</cp:revision>
  <dcterms:created xsi:type="dcterms:W3CDTF">2013-01-19T17:04:02Z</dcterms:created>
  <dcterms:modified xsi:type="dcterms:W3CDTF">2013-07-10T08:05:12Z</dcterms:modified>
</cp:coreProperties>
</file>