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2" r:id="rId9"/>
    <p:sldId id="271" r:id="rId10"/>
    <p:sldId id="274" r:id="rId11"/>
    <p:sldId id="266" r:id="rId12"/>
    <p:sldId id="267" r:id="rId13"/>
    <p:sldId id="275" r:id="rId14"/>
    <p:sldId id="262" r:id="rId15"/>
    <p:sldId id="263" r:id="rId16"/>
    <p:sldId id="268" r:id="rId17"/>
    <p:sldId id="265" r:id="rId18"/>
    <p:sldId id="269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0782" y="6927"/>
            <a:ext cx="9128642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Congratulation my dear student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34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3551"/>
            <a:ext cx="9144000" cy="6858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04800" y="381000"/>
            <a:ext cx="8458200" cy="6248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-33534"/>
            <a:ext cx="1147763" cy="8290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85800"/>
            <a:ext cx="3009900" cy="22574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0896600" y="68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454967"/>
            <a:ext cx="3810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8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1306680"/>
            <a:ext cx="4876800" cy="101566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Mafidul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islam</a:t>
            </a:r>
            <a:endParaRPr lang="en-US" sz="6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2293265"/>
            <a:ext cx="44196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English teacher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3044279"/>
            <a:ext cx="66802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latin typeface="Times New Roman" pitchFamily="18" charset="0"/>
                <a:cs typeface="Times New Roman" pitchFamily="18" charset="0"/>
              </a:rPr>
              <a:t>Taluksakhati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High School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97200" y="3813720"/>
            <a:ext cx="54864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Kaligonj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Lalmonir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hat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4568146"/>
            <a:ext cx="76708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Email: mofidulislam094@gmail.com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406479"/>
            <a:ext cx="7623629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Mob</a:t>
            </a:r>
            <a:r>
              <a:rPr lang="en-US" sz="4400" dirty="0" smtClean="0"/>
              <a:t>: </a:t>
            </a:r>
            <a:r>
              <a:rPr lang="en-US" sz="4400" b="1" dirty="0" smtClean="0"/>
              <a:t>01717820791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9689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768 4.44444E-6 L 0.63732 4.44444E-6 L 0.63732 0.9 L -0.28768 0.9 L -0.28768 4.44444E-6 Z " pathEditMode="relative" rAng="0" ptsTypes="FFFFF">
                                      <p:cBhvr>
                                        <p:cTn id="6" dur="10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50" y="4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" y="76200"/>
            <a:ext cx="90678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Subject: ENGLISH FOR TODAY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1143000"/>
            <a:ext cx="41910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Class: Eight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2057400"/>
            <a:ext cx="3733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Date: 12-07-2013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25986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34636"/>
            <a:ext cx="9144000" cy="6904841"/>
            <a:chOff x="0" y="-34636"/>
            <a:chExt cx="9144000" cy="690484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-34636"/>
              <a:ext cx="4572000" cy="6849438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926"/>
              <a:ext cx="5334000" cy="686327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5334000" y="5526328"/>
              <a:ext cx="3810000" cy="128847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solidFill>
                    <a:srgbClr val="FFFF00"/>
                  </a:solidFill>
                </a:rPr>
                <a:t>What do you see in the picture?</a:t>
              </a:r>
              <a:endParaRPr lang="en-US" sz="4000" b="1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78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"/>
            <a:ext cx="9144000" cy="6858002"/>
            <a:chOff x="0" y="-1"/>
            <a:chExt cx="9144000" cy="685800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0782"/>
              <a:ext cx="4572000" cy="295101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-1"/>
              <a:ext cx="4572000" cy="2971801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19401"/>
              <a:ext cx="9144000" cy="40386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1" y="5534561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 at the pictures and talk with your partner about them</a:t>
            </a:r>
            <a:endParaRPr lang="en-US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00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" y="0"/>
            <a:ext cx="90678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9427"/>
            <a:ext cx="9144000" cy="685800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724" y="0"/>
            <a:ext cx="9067800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Topic name</a:t>
            </a:r>
          </a:p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Unit—six.</a:t>
            </a:r>
          </a:p>
          <a:p>
            <a:pPr algn="ctr"/>
            <a:r>
              <a:rPr lang="en-US" sz="4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Lesson 4:</a:t>
            </a:r>
          </a:p>
          <a:p>
            <a:pPr algn="ctr"/>
            <a:r>
              <a:rPr lang="en-US" sz="4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Our ethnic friend</a:t>
            </a:r>
            <a:endParaRPr lang="en-US" sz="4400" b="1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98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28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4637" y="76200"/>
            <a:ext cx="9144000" cy="4585871"/>
            <a:chOff x="34637" y="76200"/>
            <a:chExt cx="9144000" cy="4585871"/>
          </a:xfrm>
        </p:grpSpPr>
        <p:sp>
          <p:nvSpPr>
            <p:cNvPr id="3" name="TextBox 2"/>
            <p:cNvSpPr txBox="1"/>
            <p:nvPr/>
          </p:nvSpPr>
          <p:spPr>
            <a:xfrm>
              <a:off x="34637" y="76200"/>
              <a:ext cx="9144000" cy="10156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latin typeface="Times New Roman" pitchFamily="18" charset="0"/>
                  <a:cs typeface="Times New Roman" pitchFamily="18" charset="0"/>
                </a:rPr>
                <a:t>Learning</a:t>
              </a:r>
              <a:r>
                <a:rPr lang="en-US" sz="5400" b="1" dirty="0" smtClean="0">
                  <a:latin typeface="Times New Roman" pitchFamily="18" charset="0"/>
                  <a:cs typeface="Times New Roman" pitchFamily="18" charset="0"/>
                </a:rPr>
                <a:t> outcome</a:t>
              </a:r>
              <a:endParaRPr lang="en-US" sz="5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5419" y="1091863"/>
              <a:ext cx="9123218" cy="1446550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latin typeface="Times New Roman" pitchFamily="18" charset="0"/>
                  <a:cs typeface="Times New Roman" pitchFamily="18" charset="0"/>
                </a:rPr>
                <a:t>By the end of the lesson SS. Will be able to----------</a:t>
              </a:r>
              <a:endParaRPr lang="en-US" sz="4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5418" y="2538413"/>
              <a:ext cx="9088581" cy="21236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latin typeface="Times New Roman" pitchFamily="18" charset="0"/>
                  <a:cs typeface="Times New Roman" pitchFamily="18" charset="0"/>
                </a:rPr>
                <a:t>Ask and answer the question.</a:t>
              </a:r>
            </a:p>
            <a:p>
              <a:r>
                <a:rPr lang="en-US" sz="4400" b="1" dirty="0" smtClean="0">
                  <a:latin typeface="Times New Roman" pitchFamily="18" charset="0"/>
                  <a:cs typeface="Times New Roman" pitchFamily="18" charset="0"/>
                </a:rPr>
                <a:t>Vocabulary (lounge, immigration)</a:t>
              </a:r>
            </a:p>
            <a:p>
              <a:r>
                <a:rPr lang="en-US" sz="4400" b="1" dirty="0" smtClean="0">
                  <a:latin typeface="Times New Roman" pitchFamily="18" charset="0"/>
                  <a:cs typeface="Times New Roman" pitchFamily="18" charset="0"/>
                </a:rPr>
                <a:t>Write short composition.</a:t>
              </a:r>
              <a:endParaRPr lang="en-US" sz="4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276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sz="4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Vocabulary</a:t>
            </a:r>
            <a:endParaRPr lang="en-US" sz="4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82" y="819834"/>
            <a:ext cx="9144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Ethnic------of the heathen, pagan.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491" y="1722473"/>
            <a:ext cx="89916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Minority-------the smaller number or part.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764" y="2667000"/>
            <a:ext cx="89916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Staple---------the principal element.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55" y="3657600"/>
            <a:ext cx="91440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Maize--------Indian corn.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724400"/>
            <a:ext cx="9144000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Wrestling--------a struggle between two to throw each other down.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Buffalo-----------ox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33600" y="819834"/>
            <a:ext cx="6975764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133600" y="1722473"/>
            <a:ext cx="690649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33600" y="2667000"/>
            <a:ext cx="6975764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33600" y="3657600"/>
            <a:ext cx="70104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20782" y="4724400"/>
            <a:ext cx="9088582" cy="1200329"/>
            <a:chOff x="20782" y="4724400"/>
            <a:chExt cx="9088582" cy="1200329"/>
          </a:xfrm>
        </p:grpSpPr>
        <p:sp>
          <p:nvSpPr>
            <p:cNvPr id="13" name="Rectangle 12"/>
            <p:cNvSpPr/>
            <p:nvPr/>
          </p:nvSpPr>
          <p:spPr>
            <a:xfrm>
              <a:off x="3200400" y="4724400"/>
              <a:ext cx="5908964" cy="12003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782" y="5324564"/>
              <a:ext cx="3179618" cy="60016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286000" y="6096000"/>
            <a:ext cx="6823364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7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927" y="0"/>
            <a:ext cx="9144000" cy="6858000"/>
            <a:chOff x="6927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7" y="3295650"/>
              <a:ext cx="9144000" cy="35623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3854" y="0"/>
              <a:ext cx="9137073" cy="3170099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latin typeface="Times New Roman" pitchFamily="18" charset="0"/>
                  <a:cs typeface="Times New Roman" pitchFamily="18" charset="0"/>
                </a:rPr>
                <a:t>Read the text:</a:t>
              </a:r>
            </a:p>
            <a:p>
              <a:r>
                <a:rPr lang="en-US" sz="4000" b="1" dirty="0" smtClean="0">
                  <a:latin typeface="Times New Roman" pitchFamily="18" charset="0"/>
                  <a:cs typeface="Times New Roman" pitchFamily="18" charset="0"/>
                </a:rPr>
                <a:t>Most of these ethnic people living in Bangladesh have some common characteristics They have their own life styles.</a:t>
              </a:r>
              <a:endParaRPr lang="en-US" sz="4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31617" y="6172200"/>
            <a:ext cx="89015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Characteristics----marking characters.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60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6200" y="27708"/>
            <a:ext cx="8936182" cy="6830291"/>
            <a:chOff x="76200" y="27708"/>
            <a:chExt cx="8936182" cy="683029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27708"/>
              <a:ext cx="5181600" cy="683029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278582" y="235527"/>
              <a:ext cx="3733800" cy="535531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>
                  <a:latin typeface="Times New Roman" pitchFamily="18" charset="0"/>
                  <a:cs typeface="Times New Roman" pitchFamily="18" charset="0"/>
                </a:rPr>
                <a:t>They build there houses on bamboo or</a:t>
              </a:r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400" b="1" dirty="0" smtClean="0">
                  <a:latin typeface="Times New Roman" pitchFamily="18" charset="0"/>
                  <a:cs typeface="Times New Roman" pitchFamily="18" charset="0"/>
                </a:rPr>
                <a:t>wooden</a:t>
              </a:r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4800" b="1" dirty="0" smtClean="0">
                  <a:latin typeface="Times New Roman" pitchFamily="18" charset="0"/>
                  <a:cs typeface="Times New Roman" pitchFamily="18" charset="0"/>
                </a:rPr>
                <a:t>platforms called ‘</a:t>
              </a:r>
              <a:r>
                <a:rPr lang="en-US" sz="4800" b="1" dirty="0" err="1" smtClean="0">
                  <a:latin typeface="Times New Roman" pitchFamily="18" charset="0"/>
                  <a:cs typeface="Times New Roman" pitchFamily="18" charset="0"/>
                </a:rPr>
                <a:t>machang</a:t>
              </a:r>
              <a:r>
                <a:rPr lang="en-US" sz="4800" b="1" dirty="0" smtClean="0">
                  <a:latin typeface="Times New Roman" pitchFamily="18" charset="0"/>
                  <a:cs typeface="Times New Roman" pitchFamily="18" charset="0"/>
                </a:rPr>
                <a:t>’</a:t>
              </a:r>
              <a:endParaRPr lang="en-US" sz="4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71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38800" y="2971800"/>
            <a:ext cx="335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They eat vegetables, maize and fish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10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" y="0"/>
            <a:ext cx="9101769" cy="6733309"/>
            <a:chOff x="-1" y="-27709"/>
            <a:chExt cx="9101769" cy="635230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20782"/>
              <a:ext cx="9101769" cy="630381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000" y="-27709"/>
              <a:ext cx="6434768" cy="6352309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0" y="51399"/>
            <a:ext cx="88731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Man wear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lungis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women wear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thamis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or sarongs and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angis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87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" y="20782"/>
            <a:ext cx="9064790" cy="68372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609600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Women weave their own clothes</a:t>
            </a:r>
            <a:endParaRPr lang="en-US" sz="4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221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0" y="4419600"/>
            <a:ext cx="617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They are fond of songs, music, dances, theatre and fair.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65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274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373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u="sng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Traditional musical instruments used are Drums and bamboo flutes</a:t>
            </a:r>
            <a:endParaRPr lang="en-US" sz="3600" b="1" u="sng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94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 dir="vert"/>
      </p:transition>
    </mc:Choice>
    <mc:Fallback xmlns="">
      <p:transition spd="slow">
        <p:checke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9144000" cy="68441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7710" y="78616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Wrestling is a popular sport for them.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68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668"/>
            <a:ext cx="9144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                               Pair</a:t>
            </a:r>
            <a:r>
              <a:rPr lang="en-US" dirty="0" smtClean="0"/>
              <a:t> </a:t>
            </a:r>
            <a:r>
              <a:rPr lang="en-US" sz="4000" b="1" dirty="0" smtClean="0"/>
              <a:t>work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564" y="2138110"/>
            <a:ext cx="9144000" cy="458587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The</a:t>
            </a:r>
            <a:r>
              <a:rPr lang="en-US" sz="3600" b="1" dirty="0" smtClean="0"/>
              <a:t> tribal people (a)-------------------------their own  (b)--------------------. The platform they build their houses on is called (c)---------------------Men wear (d)---------------------. Women (e)----------------their won clothes. Their (f)--------------------food is (g)-------------------.They are fond songs, dance, music, and (h)----------------------. (</a:t>
            </a:r>
            <a:r>
              <a:rPr lang="en-US" sz="3600" b="1" dirty="0" err="1" smtClean="0"/>
              <a:t>i</a:t>
            </a:r>
            <a:r>
              <a:rPr lang="en-US" sz="3600" b="1" dirty="0" smtClean="0"/>
              <a:t>)------------------------is their (j)-------------------sport.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782" y="713601"/>
            <a:ext cx="2341418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Favorites 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25436" y="734383"/>
            <a:ext cx="1911928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wresting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26132" y="734383"/>
            <a:ext cx="1331768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bugle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289964" y="724337"/>
            <a:ext cx="1040823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rice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405255" y="731174"/>
            <a:ext cx="178030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staple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782" y="1491779"/>
            <a:ext cx="14478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weave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30927" y="1457142"/>
            <a:ext cx="1288473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lungi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19400" y="1491779"/>
            <a:ext cx="2113684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machang</a:t>
            </a:r>
            <a:endParaRPr lang="en-US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25736" y="1457141"/>
            <a:ext cx="2064327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lifestyles</a:t>
            </a:r>
            <a:endParaRPr lang="en-US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090063" y="1457141"/>
            <a:ext cx="1813214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follow</a:t>
            </a:r>
            <a:endParaRPr lang="en-US" sz="3600" b="1" dirty="0"/>
          </a:p>
        </p:txBody>
      </p:sp>
      <p:grpSp>
        <p:nvGrpSpPr>
          <p:cNvPr id="27" name="Group 26"/>
          <p:cNvGrpSpPr/>
          <p:nvPr/>
        </p:nvGrpSpPr>
        <p:grpSpPr>
          <a:xfrm>
            <a:off x="20782" y="618942"/>
            <a:ext cx="9123218" cy="1676400"/>
            <a:chOff x="20782" y="609600"/>
            <a:chExt cx="9123218" cy="1676400"/>
          </a:xfrm>
        </p:grpSpPr>
        <p:sp>
          <p:nvSpPr>
            <p:cNvPr id="14" name="Rectangle 13"/>
            <p:cNvSpPr/>
            <p:nvPr/>
          </p:nvSpPr>
          <p:spPr>
            <a:xfrm>
              <a:off x="41564" y="2103472"/>
              <a:ext cx="9102436" cy="18252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782" y="1359932"/>
              <a:ext cx="9123218" cy="13184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782" y="609600"/>
              <a:ext cx="9123218" cy="104001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903277" y="713601"/>
              <a:ext cx="240723" cy="157239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468582" y="1425855"/>
              <a:ext cx="62345" cy="67761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75163" y="734383"/>
              <a:ext cx="187037" cy="62554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057899" y="661600"/>
              <a:ext cx="232065" cy="69833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330787" y="713601"/>
              <a:ext cx="74468" cy="646331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37364" y="713601"/>
              <a:ext cx="188768" cy="646331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933084" y="1425855"/>
              <a:ext cx="92652" cy="67761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810375" y="1425855"/>
              <a:ext cx="123825" cy="67761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625436" y="1457141"/>
              <a:ext cx="45719" cy="680969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1564" y="713601"/>
              <a:ext cx="45719" cy="1481135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804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3.33333E-6 L -0.24948 0.09514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83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11022E-16 3.33333E-6 L -0.3375 0.18402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75" y="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72222E-6 -3.33333E-6 L 0.37622 0.26875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02" y="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2.77778E-6 -7.40741E-7 L 0.21215 0.34051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8" y="17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61111E-6 -3.33333E-6 L 0.00191 0.43542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2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94444E-6 3.7037E-7 L -0.10712 0.5342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65" y="2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-3.7037E-6 L -0.32812 0.6129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06" y="3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33333E-6 -2.59259E-6 L 0.01042 0.68935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3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33333E-6 -2.59259E-6 L -0.25 0.77824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3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1.66667E-6 -3.33333E-6 L 0.46146 0.77014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73" y="3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709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xplosion 2 3"/>
          <p:cNvSpPr/>
          <p:nvPr/>
        </p:nvSpPr>
        <p:spPr>
          <a:xfrm>
            <a:off x="0" y="0"/>
            <a:ext cx="8991600" cy="1828800"/>
          </a:xfrm>
          <a:prstGeom prst="irregularSeal2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Evaluation</a:t>
            </a:r>
            <a:endParaRPr lang="en-US" sz="48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419" y="1658034"/>
            <a:ext cx="9171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 What is the  main occupation of the ethnic people?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0" y="2971800"/>
            <a:ext cx="911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What are the religions of these people?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710" y="4238039"/>
            <a:ext cx="911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3) What do the women wear?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82" y="5530701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 What is their staple food?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9800" y="2325469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Main occupation is Farming.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19" y="3618131"/>
            <a:ext cx="9060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Hinduism, Christianity, and Buddhism.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488437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Thamis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or sarong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1600" y="6181543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Rice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47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10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27708" y="27709"/>
            <a:ext cx="9116291" cy="1724891"/>
          </a:xfrm>
          <a:prstGeom prst="actionButtonHom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Home       work</a:t>
            </a:r>
            <a:endParaRPr lang="en-US" sz="6600" b="1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86000"/>
            <a:ext cx="8458200" cy="415498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a paragraph based on the information about ‘Ethnic’ people in Bangladesh.</a:t>
            </a:r>
          </a:p>
          <a:p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information in the correct sequence as it appears in the text.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71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27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381000"/>
            <a:ext cx="7772400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8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  everybody  </a:t>
            </a:r>
            <a:endParaRPr lang="en-US" sz="8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412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407</Words>
  <Application>Microsoft Office PowerPoint</Application>
  <PresentationFormat>On-screen Show (4:3)</PresentationFormat>
  <Paragraphs>64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36</cp:revision>
  <dcterms:created xsi:type="dcterms:W3CDTF">2006-08-16T00:00:00Z</dcterms:created>
  <dcterms:modified xsi:type="dcterms:W3CDTF">2013-07-13T05:55:58Z</dcterms:modified>
</cp:coreProperties>
</file>