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1" r:id="rId8"/>
    <p:sldId id="262" r:id="rId9"/>
    <p:sldId id="273" r:id="rId10"/>
    <p:sldId id="263" r:id="rId11"/>
    <p:sldId id="268" r:id="rId12"/>
    <p:sldId id="264" r:id="rId13"/>
    <p:sldId id="272" r:id="rId14"/>
    <p:sldId id="265" r:id="rId15"/>
    <p:sldId id="266" r:id="rId16"/>
    <p:sldId id="267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4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63ABF-A423-4F51-8D09-69D2D65A299C}" type="datetimeFigureOut">
              <a:rPr lang="en-US" smtClean="0"/>
              <a:pPr/>
              <a:t>7/19/2013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05C39-DBF7-43BF-AAEC-C89C3B011C4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</a:b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dirty="0">
              <a:solidFill>
                <a:srgbClr val="0070C0"/>
              </a:solidFill>
            </a:endParaRPr>
          </a:p>
        </p:txBody>
      </p:sp>
      <p:pic>
        <p:nvPicPr>
          <p:cNvPr id="5" name="Picture 4" descr="Tulip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1000" y="3488266"/>
            <a:ext cx="4419600" cy="2455333"/>
          </a:xfrm>
          <a:prstGeom prst="rect">
            <a:avLst/>
          </a:prstGeom>
        </p:spPr>
      </p:pic>
    </p:spTree>
  </p:cSld>
  <p:clrMapOvr>
    <a:masterClrMapping/>
  </p:clrMapOvr>
  <p:transition spd="slow">
    <p:diamond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7001">
              <a:srgbClr val="E6E6E6"/>
            </a:gs>
            <a:gs pos="32001">
              <a:srgbClr val="7D8496"/>
            </a:gs>
            <a:gs pos="47000">
              <a:srgbClr val="E6E6E6"/>
            </a:gs>
            <a:gs pos="85001">
              <a:srgbClr val="7D8496"/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181600" y="1600200"/>
            <a:ext cx="3505200" cy="4525963"/>
          </a:xfrm>
        </p:spPr>
        <p:txBody>
          <a:bodyPr/>
          <a:lstStyle/>
          <a:p>
            <a:pPr>
              <a:buNone/>
            </a:pP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endParaRPr lang="en-US" sz="3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শ্রেনীঃ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- ৯ম</a:t>
            </a:r>
          </a:p>
          <a:p>
            <a:pPr>
              <a:buNone/>
            </a:pPr>
            <a:endParaRPr lang="en-US" sz="3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32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419600" cy="4525963"/>
          </a:xfrm>
        </p:spPr>
        <p:txBody>
          <a:bodyPr/>
          <a:lstStyle/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মোঃ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আবুল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কালাম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আজাদ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আহসানউল্লাহমেমোরিয়ালউচ্চবিদ্যালয়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আত্রাই,নওগাঁ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/>
          </a:p>
        </p:txBody>
      </p:sp>
      <p:pic>
        <p:nvPicPr>
          <p:cNvPr id="6" name="Picture 5" descr="Snapshot_201307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3200400"/>
            <a:ext cx="3733800" cy="2286000"/>
          </a:xfrm>
          <a:prstGeom prst="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1676400" y="381000"/>
            <a:ext cx="57912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dirty="0"/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                                </a:t>
            </a:r>
            <a:endParaRPr lang="en-US" sz="57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</a:t>
            </a:r>
            <a:endParaRPr lang="en-US" sz="4600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Admin\Desktop\kalam\m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76400" y="1752600"/>
            <a:ext cx="7017026" cy="3048000"/>
          </a:xfrm>
          <a:prstGeom prst="rect">
            <a:avLst/>
          </a:prstGeom>
          <a:noFill/>
        </p:spPr>
      </p:pic>
      <p:sp>
        <p:nvSpPr>
          <p:cNvPr id="6" name="Left-Right Arrow 5"/>
          <p:cNvSpPr/>
          <p:nvPr/>
        </p:nvSpPr>
        <p:spPr>
          <a:xfrm>
            <a:off x="1143000" y="0"/>
            <a:ext cx="7391400" cy="1143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ঘোষনা</a:t>
            </a:r>
            <a:endParaRPr lang="en-US" sz="6600" dirty="0"/>
          </a:p>
        </p:txBody>
      </p:sp>
      <p:sp>
        <p:nvSpPr>
          <p:cNvPr id="7" name="Minus 6"/>
          <p:cNvSpPr/>
          <p:nvPr/>
        </p:nvSpPr>
        <p:spPr>
          <a:xfrm>
            <a:off x="609600" y="3810000"/>
            <a:ext cx="8534400" cy="30480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দ্বারা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দৃর্শ্য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‍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বুঝানো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  <a:endParaRPr lang="en-US" dirty="0"/>
          </a:p>
        </p:txBody>
      </p:sp>
      <p:sp>
        <p:nvSpPr>
          <p:cNvPr id="8" name="Minus 7"/>
          <p:cNvSpPr/>
          <p:nvPr/>
        </p:nvSpPr>
        <p:spPr>
          <a:xfrm>
            <a:off x="1143000" y="304800"/>
            <a:ext cx="8001000" cy="2057400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হজ্জ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সর্ম্পকে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endParaRPr lang="en-US" sz="44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343400"/>
          </a:xfrm>
          <a:solidFill>
            <a:srgbClr val="00B050"/>
          </a:solidFill>
        </p:spPr>
        <p:txBody>
          <a:bodyPr/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হজ্জ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হজ্জ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কুরবানী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Left-Right Arrow 4"/>
          <p:cNvSpPr/>
          <p:nvPr/>
        </p:nvSpPr>
        <p:spPr>
          <a:xfrm>
            <a:off x="1600200" y="0"/>
            <a:ext cx="5257800" cy="14478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শিখন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ফল</a:t>
            </a:r>
            <a:endParaRPr lang="en-US" sz="6000" dirty="0"/>
          </a:p>
        </p:txBody>
      </p:sp>
      <p:sp>
        <p:nvSpPr>
          <p:cNvPr id="6" name="Frame 5"/>
          <p:cNvSpPr/>
          <p:nvPr/>
        </p:nvSpPr>
        <p:spPr>
          <a:xfrm>
            <a:off x="304800" y="1295400"/>
            <a:ext cx="8458200" cy="3733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371600" y="1535113"/>
            <a:ext cx="2209800" cy="598488"/>
          </a:xfrm>
        </p:spPr>
        <p:txBody>
          <a:bodyPr>
            <a:normAutofit fontScale="25000" lnSpcReduction="20000"/>
          </a:bodyPr>
          <a:lstStyle/>
          <a:p>
            <a:endParaRPr lang="en-US" sz="3200" dirty="0" smtClean="0"/>
          </a:p>
          <a:p>
            <a:r>
              <a:rPr lang="en-US" sz="9600" b="0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   </a:t>
            </a:r>
            <a:r>
              <a:rPr lang="en-US" sz="9600" b="0" dirty="0" err="1" smtClean="0">
                <a:latin typeface="NikoshBAN" pitchFamily="2" charset="0"/>
                <a:cs typeface="NikoshBAN" pitchFamily="2" charset="0"/>
              </a:rPr>
              <a:t>হজ্জের</a:t>
            </a:r>
            <a:r>
              <a:rPr lang="en-US" sz="9600" b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0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endParaRPr lang="en-US" sz="9600" b="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Content Placeholder 2" descr="C:\Users\Admin\Desktop\klam\13.gi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 bwMode="auto">
          <a:xfrm>
            <a:off x="228600" y="2057400"/>
            <a:ext cx="5410200" cy="2950153"/>
          </a:xfrm>
          <a:prstGeom prst="rect">
            <a:avLst/>
          </a:prstGeom>
          <a:noFill/>
        </p:spPr>
      </p:pic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5791200" y="1066800"/>
            <a:ext cx="1752600" cy="838200"/>
          </a:xfrm>
        </p:spPr>
        <p:txBody>
          <a:bodyPr>
            <a:normAutofit fontScale="25000" lnSpcReduction="20000"/>
          </a:bodyPr>
          <a:lstStyle/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200" b="0" dirty="0" smtClean="0">
                <a:latin typeface="NikoshBAN" pitchFamily="2" charset="0"/>
                <a:cs typeface="NikoshBAN" pitchFamily="2" charset="0"/>
              </a:rPr>
              <a:t>                                                                                                                              </a:t>
            </a:r>
            <a:r>
              <a:rPr lang="en-US" sz="12800" b="0" dirty="0" err="1" smtClean="0">
                <a:latin typeface="NikoshBAN" pitchFamily="2" charset="0"/>
                <a:cs typeface="NikoshBAN" pitchFamily="2" charset="0"/>
              </a:rPr>
              <a:t>কাবা</a:t>
            </a:r>
            <a:r>
              <a:rPr lang="en-US" sz="12800" b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2800" b="0" dirty="0" err="1" smtClean="0">
                <a:latin typeface="NikoshBAN" pitchFamily="2" charset="0"/>
                <a:cs typeface="NikoshBAN" pitchFamily="2" charset="0"/>
              </a:rPr>
              <a:t>ঘর</a:t>
            </a:r>
            <a:endParaRPr lang="en-US" sz="3200" b="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Admin\Desktop\klam\h1.gif"/>
          <p:cNvPicPr>
            <a:picLocks noGrp="1" noChangeAspect="1" noChangeArrowheads="1" noCrop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5791200" y="2057400"/>
            <a:ext cx="2676525" cy="2590800"/>
          </a:xfrm>
          <a:prstGeom prst="rect">
            <a:avLst/>
          </a:prstGeom>
          <a:noFill/>
        </p:spPr>
      </p:pic>
      <p:sp>
        <p:nvSpPr>
          <p:cNvPr id="7" name="Oval 6"/>
          <p:cNvSpPr/>
          <p:nvPr/>
        </p:nvSpPr>
        <p:spPr>
          <a:xfrm>
            <a:off x="1371600" y="1066800"/>
            <a:ext cx="1828800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হজ্জের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228600" y="5105400"/>
            <a:ext cx="5562600" cy="198120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হজ্জ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-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সংকল্প,বা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ইচ্ছা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প্রকাশ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করা্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2000" dirty="0" smtClean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শরীয়াতের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পরিভাষায়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আল্লাহর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সন্তুষ্টি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লাভের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উদ্দেশ্যে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হজ্জের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মাসের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সমুহে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নির্ধারিতপদ্ধতিতে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বাইতুল্লাহ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সংশ্লিষ্ঠ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স্থানসমুহ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যিয়ারত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করাকে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হজ্জ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sz="2000" dirty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5867400" y="4876800"/>
            <a:ext cx="3276600" cy="1981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হাজীগন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কাবা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প্রদক্ষিন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500" dirty="0"/>
          </a:p>
        </p:txBody>
      </p:sp>
      <p:sp>
        <p:nvSpPr>
          <p:cNvPr id="11" name="Oval 10"/>
          <p:cNvSpPr/>
          <p:nvPr/>
        </p:nvSpPr>
        <p:spPr>
          <a:xfrm flipH="1">
            <a:off x="5638800" y="1066800"/>
            <a:ext cx="2743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ঘর</a:t>
            </a:r>
            <a:endParaRPr lang="en-US" sz="2800" dirty="0"/>
          </a:p>
        </p:txBody>
      </p:sp>
      <p:sp>
        <p:nvSpPr>
          <p:cNvPr id="12" name="Oval 11"/>
          <p:cNvSpPr/>
          <p:nvPr/>
        </p:nvSpPr>
        <p:spPr>
          <a:xfrm>
            <a:off x="457200" y="228600"/>
            <a:ext cx="80772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বিস্তারিত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আলোচনা</a:t>
            </a:r>
            <a:endParaRPr lang="en-US" sz="4800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770" decel="100000"/>
                                        <p:tgtEl>
                                          <p:spTgt spid="102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3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3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হজ্জের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>
          <a:xfrm>
            <a:off x="304800" y="1676400"/>
            <a:ext cx="4191000" cy="4449763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sz="11200" dirty="0" err="1" smtClean="0">
                <a:latin typeface="NikoshBAN" pitchFamily="2" charset="0"/>
                <a:cs typeface="NikoshBAN" pitchFamily="2" charset="0"/>
              </a:rPr>
              <a:t>আরাফার</a:t>
            </a:r>
            <a:r>
              <a:rPr lang="en-US" sz="1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200" dirty="0" err="1" smtClean="0">
                <a:latin typeface="NikoshBAN" pitchFamily="2" charset="0"/>
                <a:cs typeface="NikoshBAN" pitchFamily="2" charset="0"/>
              </a:rPr>
              <a:t>ময়দান</a:t>
            </a:r>
            <a:r>
              <a:rPr lang="en-US" sz="11200" dirty="0" smtClean="0"/>
              <a:t>       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67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67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67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67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67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67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9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98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980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9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800" dirty="0" err="1" smtClean="0">
                <a:latin typeface="NikoshBAN" pitchFamily="2" charset="0"/>
                <a:cs typeface="NikoshBAN" pitchFamily="2" charset="0"/>
              </a:rPr>
              <a:t>হাজীগন</a:t>
            </a:r>
            <a:r>
              <a:rPr lang="en-US" sz="9800" dirty="0" smtClean="0">
                <a:latin typeface="NikoshBAN" pitchFamily="2" charset="0"/>
                <a:cs typeface="NikoshBAN" pitchFamily="2" charset="0"/>
              </a:rPr>
              <a:t> ৯ই </a:t>
            </a:r>
            <a:r>
              <a:rPr lang="en-US" sz="9800" dirty="0" err="1" smtClean="0">
                <a:latin typeface="NikoshBAN" pitchFamily="2" charset="0"/>
                <a:cs typeface="NikoshBAN" pitchFamily="2" charset="0"/>
              </a:rPr>
              <a:t>যিলহাজ্জে</a:t>
            </a:r>
            <a:r>
              <a:rPr lang="en-US" sz="9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800" dirty="0" err="1" smtClean="0">
                <a:latin typeface="NikoshBAN" pitchFamily="2" charset="0"/>
                <a:cs typeface="NikoshBAN" pitchFamily="2" charset="0"/>
              </a:rPr>
              <a:t>আরাফার</a:t>
            </a:r>
            <a:r>
              <a:rPr lang="en-US" sz="9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800" dirty="0" err="1" smtClean="0">
                <a:latin typeface="NikoshBAN" pitchFamily="2" charset="0"/>
                <a:cs typeface="NikoshBAN" pitchFamily="2" charset="0"/>
              </a:rPr>
              <a:t>ময়দান</a:t>
            </a:r>
            <a:r>
              <a:rPr lang="en-US" sz="9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800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9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9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9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9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9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en-US" dirty="0" smtClean="0"/>
              <a:t> </a:t>
            </a:r>
            <a:r>
              <a:rPr lang="en-US" sz="11200" dirty="0" err="1" smtClean="0">
                <a:latin typeface="NikoshBAN" pitchFamily="2" charset="0"/>
                <a:cs typeface="NikoshBAN" pitchFamily="2" charset="0"/>
              </a:rPr>
              <a:t>জামরাতুল</a:t>
            </a:r>
            <a:r>
              <a:rPr lang="en-US" sz="1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1200" dirty="0" err="1" smtClean="0">
                <a:latin typeface="NikoshBAN" pitchFamily="2" charset="0"/>
                <a:cs typeface="NikoshBAN" pitchFamily="2" charset="0"/>
              </a:rPr>
              <a:t>আকাবা</a:t>
            </a:r>
            <a:endParaRPr lang="en-US" sz="11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Users\Admin\Desktop\kalam\a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09800"/>
            <a:ext cx="3212523" cy="2895600"/>
          </a:xfrm>
          <a:prstGeom prst="rect">
            <a:avLst/>
          </a:prstGeom>
          <a:noFill/>
        </p:spPr>
      </p:pic>
      <p:pic>
        <p:nvPicPr>
          <p:cNvPr id="2" name="Picture 2" descr="C:\Users\Admin\Desktop\kalam\j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2057400"/>
            <a:ext cx="2971800" cy="16764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4800600" y="5460326"/>
            <a:ext cx="3962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হাজীগন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তিনটি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পাথর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নিক্ষেপ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হয়</a:t>
            </a:r>
            <a:endParaRPr lang="en-US" sz="2400" dirty="0"/>
          </a:p>
        </p:txBody>
      </p:sp>
      <p:pic>
        <p:nvPicPr>
          <p:cNvPr id="10" name="Picture 2" descr="C:\Users\Admin\Desktop\kalam\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3810000"/>
            <a:ext cx="3492071" cy="1371600"/>
          </a:xfrm>
          <a:prstGeom prst="rect">
            <a:avLst/>
          </a:prstGeom>
          <a:noFill/>
        </p:spPr>
      </p:pic>
      <p:sp>
        <p:nvSpPr>
          <p:cNvPr id="11" name="Oval 10"/>
          <p:cNvSpPr/>
          <p:nvPr/>
        </p:nvSpPr>
        <p:spPr>
          <a:xfrm>
            <a:off x="1066800" y="228600"/>
            <a:ext cx="6172200" cy="13716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হজ্জের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নির্ধারিত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স্থান</a:t>
            </a:r>
            <a:endParaRPr lang="en-US" sz="3600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7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770" decel="100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9" dur="77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1" dur="77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kalam\h23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7200" y="1447800"/>
            <a:ext cx="4800600" cy="3733800"/>
          </a:xfrm>
          <a:prstGeom prst="rect">
            <a:avLst/>
          </a:prstGeom>
          <a:noFill/>
        </p:spPr>
      </p:pic>
      <p:sp>
        <p:nvSpPr>
          <p:cNvPr id="4" name="Flowchart: Decision 3"/>
          <p:cNvSpPr/>
          <p:nvPr/>
        </p:nvSpPr>
        <p:spPr>
          <a:xfrm>
            <a:off x="0" y="0"/>
            <a:ext cx="9144000" cy="1219200"/>
          </a:xfrm>
          <a:prstGeom prst="flowChartDecision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মিনা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যেখানে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হাজীগন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কুরবানী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করে</a:t>
            </a:r>
            <a:endParaRPr lang="en-US" sz="2800" dirty="0"/>
          </a:p>
        </p:txBody>
      </p:sp>
      <p:pic>
        <p:nvPicPr>
          <p:cNvPr id="2" name="Picture 2" descr="C:\Users\Admin\Desktop\kalam\tt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1219200"/>
            <a:ext cx="3429000" cy="2667000"/>
          </a:xfrm>
          <a:prstGeom prst="rect">
            <a:avLst/>
          </a:prstGeom>
          <a:noFill/>
        </p:spPr>
      </p:pic>
      <p:pic>
        <p:nvPicPr>
          <p:cNvPr id="3" name="Picture 2" descr="C:\Users\Admin\Desktop\kalam\ttt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10200" y="3962400"/>
            <a:ext cx="3276600" cy="1847850"/>
          </a:xfrm>
          <a:prstGeom prst="rect">
            <a:avLst/>
          </a:prstGeom>
          <a:noFill/>
        </p:spPr>
      </p:pic>
      <p:sp>
        <p:nvSpPr>
          <p:cNvPr id="7" name="Wave 6"/>
          <p:cNvSpPr/>
          <p:nvPr/>
        </p:nvSpPr>
        <p:spPr>
          <a:xfrm>
            <a:off x="5334000" y="5943600"/>
            <a:ext cx="3276600" cy="914400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কুরবানী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নিয়ম</a:t>
            </a:r>
            <a:endParaRPr lang="en-US" sz="2800" dirty="0" smtClean="0"/>
          </a:p>
          <a:p>
            <a:pPr algn="ctr"/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914400" y="5181600"/>
            <a:ext cx="3352800" cy="1676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মিনার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প্রান্তর</a:t>
            </a:r>
            <a:endParaRPr lang="en-US" sz="3600" dirty="0" smtClean="0"/>
          </a:p>
          <a:p>
            <a:pPr algn="ctr"/>
            <a:endParaRPr lang="en-US" dirty="0"/>
          </a:p>
        </p:txBody>
      </p:sp>
    </p:spTree>
  </p:cSld>
  <p:clrMapOvr>
    <a:masterClrMapping/>
  </p:clrMapOvr>
  <p:transition spd="slow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6000">
              <a:srgbClr val="1F1F1F"/>
            </a:gs>
            <a:gs pos="17999">
              <a:srgbClr val="FFFFFF"/>
            </a:gs>
            <a:gs pos="42000">
              <a:srgbClr val="636363"/>
            </a:gs>
            <a:gs pos="53000">
              <a:srgbClr val="CFCFCF"/>
            </a:gs>
            <a:gs pos="66000">
              <a:srgbClr val="CFCFCF"/>
            </a:gs>
            <a:gs pos="75999">
              <a:srgbClr val="1F1F1F"/>
            </a:gs>
            <a:gs pos="78999">
              <a:srgbClr val="FFFFFF"/>
            </a:gs>
            <a:gs pos="100000">
              <a:srgbClr val="7F7F7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হাজরে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latin typeface="NikoshBAN" pitchFamily="2" charset="0"/>
                <a:cs typeface="NikoshBAN" pitchFamily="2" charset="0"/>
              </a:rPr>
              <a:t>আসওয়াদ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2667000" y="1143000"/>
            <a:ext cx="3886200" cy="3429000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-Right Arrow 7"/>
          <p:cNvSpPr/>
          <p:nvPr/>
        </p:nvSpPr>
        <p:spPr>
          <a:xfrm>
            <a:off x="2286000" y="0"/>
            <a:ext cx="4800600" cy="12192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হাজরে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আসওয়াদ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/>
          </a:p>
        </p:txBody>
      </p:sp>
      <p:sp>
        <p:nvSpPr>
          <p:cNvPr id="9" name="Cross 8"/>
          <p:cNvSpPr/>
          <p:nvPr/>
        </p:nvSpPr>
        <p:spPr>
          <a:xfrm>
            <a:off x="1295400" y="4572000"/>
            <a:ext cx="6858000" cy="190500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কাল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পাথরে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সকল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হাজীগন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চুম্বুন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করেন</a:t>
            </a:r>
            <a:endParaRPr lang="en-US" sz="4000" dirty="0"/>
          </a:p>
        </p:txBody>
      </p:sp>
    </p:spTree>
  </p:cSld>
  <p:clrMapOvr>
    <a:masterClrMapping/>
  </p:clrMapOvr>
  <p:transition spd="slow"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9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0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1026" name="Picture 2" descr="C:\Users\Admin\Desktop\kalam\hh1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3400" y="1752600"/>
            <a:ext cx="7772400" cy="4191000"/>
          </a:xfrm>
          <a:prstGeom prst="rect">
            <a:avLst/>
          </a:prstGeom>
          <a:noFill/>
        </p:spPr>
      </p:pic>
      <p:sp>
        <p:nvSpPr>
          <p:cNvPr id="5" name="Flowchart: Magnetic Disk 4"/>
          <p:cNvSpPr/>
          <p:nvPr/>
        </p:nvSpPr>
        <p:spPr>
          <a:xfrm>
            <a:off x="457200" y="0"/>
            <a:ext cx="7848600" cy="1676400"/>
          </a:xfrm>
          <a:prstGeom prst="flowChartMagneticDisk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হজ্জ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সংক্ষিপ্ত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মানচিত্র</a:t>
            </a:r>
            <a:endParaRPr lang="en-US" sz="6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274638"/>
            <a:ext cx="72390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ইহরাম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বাধা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‍ </a:t>
            </a:r>
            <a:endParaRPr lang="en-US" sz="4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Admin\Desktop\klam\b 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 bwMode="auto">
          <a:xfrm>
            <a:off x="1143000" y="1524000"/>
            <a:ext cx="3733800" cy="3581400"/>
          </a:xfrm>
          <a:prstGeom prst="rect">
            <a:avLst/>
          </a:prstGeom>
          <a:noFill/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381000" y="1447800"/>
            <a:ext cx="8458200" cy="4953000"/>
          </a:xfrm>
        </p:spPr>
        <p:txBody>
          <a:bodyPr>
            <a:normAutofit/>
          </a:bodyPr>
          <a:lstStyle/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endParaRPr lang="en-US" b="1" dirty="0" smtClean="0"/>
          </a:p>
          <a:p>
            <a:pPr lvl="1">
              <a:buNone/>
            </a:pPr>
            <a:r>
              <a:rPr lang="en-US" b="1" dirty="0" smtClean="0">
                <a:latin typeface="NikoshBAN" pitchFamily="2" charset="0"/>
                <a:cs typeface="NikoshBAN" pitchFamily="2" charset="0"/>
              </a:rPr>
              <a:t>      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lvl="1">
              <a:buNone/>
            </a:pPr>
            <a:endParaRPr lang="en-US" b="1" dirty="0" smtClean="0"/>
          </a:p>
        </p:txBody>
      </p:sp>
      <p:pic>
        <p:nvPicPr>
          <p:cNvPr id="3" name="Picture 2" descr="C:\Users\Admin\Desktop\kalam\h4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81600" y="1524000"/>
            <a:ext cx="3581400" cy="35814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237613" y="3244334"/>
            <a:ext cx="6687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বিমান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  <p:sp>
        <p:nvSpPr>
          <p:cNvPr id="9" name="Flowchart: Connector 8"/>
          <p:cNvSpPr/>
          <p:nvPr/>
        </p:nvSpPr>
        <p:spPr>
          <a:xfrm>
            <a:off x="5181600" y="0"/>
            <a:ext cx="2743200" cy="12954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ইহরাম</a:t>
            </a:r>
            <a:r>
              <a:rPr lang="en-US" sz="36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বাধা</a:t>
            </a:r>
            <a:r>
              <a:rPr lang="en-US" sz="36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0" name="Flowchart: Connector 9"/>
          <p:cNvSpPr/>
          <p:nvPr/>
        </p:nvSpPr>
        <p:spPr>
          <a:xfrm>
            <a:off x="1524000" y="228600"/>
            <a:ext cx="2590800" cy="1143000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বিমান</a:t>
            </a:r>
            <a:endParaRPr lang="en-US" sz="4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Flowchart: Punched Tape 10"/>
          <p:cNvSpPr/>
          <p:nvPr/>
        </p:nvSpPr>
        <p:spPr>
          <a:xfrm>
            <a:off x="762000" y="5791200"/>
            <a:ext cx="7620000" cy="804672"/>
          </a:xfrm>
          <a:prstGeom prst="flowChartPunchedTape">
            <a:avLst/>
          </a:prstGeom>
          <a:blipFill>
            <a:blip r:embed="rId5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হজ্জে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যাওয়া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বাহন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?                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বিমানে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উঠার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ইহরাম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বাধতে</a:t>
            </a:r>
            <a:r>
              <a:rPr lang="en-US" sz="2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হয়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66800" y="5386864"/>
            <a:ext cx="7315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8" presetClass="entr" presetSubtype="0" ac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8077200" cy="914399"/>
          </a:xfrm>
        </p:spPr>
        <p:txBody>
          <a:bodyPr>
            <a:normAutofit/>
          </a:bodyPr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66800" y="1600200"/>
            <a:ext cx="7391400" cy="4343400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1026" name="Picture 2" descr="C:\Users\Admin\Desktop\klam\p 2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905000" y="1600200"/>
            <a:ext cx="5562600" cy="3124200"/>
          </a:xfrm>
          <a:prstGeom prst="rect">
            <a:avLst/>
          </a:prstGeom>
          <a:noFill/>
        </p:spPr>
      </p:pic>
      <p:sp>
        <p:nvSpPr>
          <p:cNvPr id="5" name="Flowchart: Terminator 4"/>
          <p:cNvSpPr/>
          <p:nvPr/>
        </p:nvSpPr>
        <p:spPr>
          <a:xfrm>
            <a:off x="685800" y="457200"/>
            <a:ext cx="8001000" cy="914400"/>
          </a:xfrm>
          <a:prstGeom prst="flowChartTermina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পাস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পোর্ট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ভিসা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বহি</a:t>
            </a:r>
            <a:endParaRPr lang="en-US" sz="5400" dirty="0"/>
          </a:p>
        </p:txBody>
      </p:sp>
      <p:sp>
        <p:nvSpPr>
          <p:cNvPr id="6" name="Horizontal Scroll 5"/>
          <p:cNvSpPr/>
          <p:nvPr/>
        </p:nvSpPr>
        <p:spPr>
          <a:xfrm>
            <a:off x="914400" y="4724400"/>
            <a:ext cx="6629400" cy="1371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হজ্জে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পূবে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পাস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পোর্ট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ভিসা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সম্পর্ন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576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১।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আরাফার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ময়দানে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তারিখে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 ৭/৯/৮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২।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কুরবানী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আরাফার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মাঠে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মুজদালিফা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৩।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হজ্জে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যাওয়ার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বাহন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সাইকেল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বিমান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/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নৌকা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৪।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তাওয়াফ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/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মদিনায়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/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কাবা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শরীফ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- - ১।  ৯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২।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মিনা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৩।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বিমান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       ৪।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কাবা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শরীফ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ransition spd="slow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6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2209800" y="0"/>
            <a:ext cx="4724400" cy="1524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/>
          </a:p>
        </p:txBody>
      </p:sp>
      <p:sp>
        <p:nvSpPr>
          <p:cNvPr id="5" name="Flowchart: Punched Tape 4"/>
          <p:cNvSpPr/>
          <p:nvPr/>
        </p:nvSpPr>
        <p:spPr>
          <a:xfrm>
            <a:off x="1066800" y="1676400"/>
            <a:ext cx="6705600" cy="23622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হজ্জের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ফরজ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হজ্জের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সুন্নাত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কতটি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লিখ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Explosion 2 3"/>
          <p:cNvSpPr/>
          <p:nvPr/>
        </p:nvSpPr>
        <p:spPr>
          <a:xfrm>
            <a:off x="2057400" y="0"/>
            <a:ext cx="4800600" cy="129540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dirty="0"/>
          </a:p>
        </p:txBody>
      </p:sp>
      <p:sp>
        <p:nvSpPr>
          <p:cNvPr id="5" name="Vertical Scroll 4"/>
          <p:cNvSpPr/>
          <p:nvPr/>
        </p:nvSpPr>
        <p:spPr>
          <a:xfrm>
            <a:off x="1524000" y="1905000"/>
            <a:ext cx="6172200" cy="3429000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হজ্জ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algn="ctr">
              <a:buNone/>
            </a:pP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হজ্জ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কাকে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?</a:t>
            </a:r>
          </a:p>
          <a:p>
            <a:pPr algn="ctr">
              <a:buNone/>
            </a:pP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কুরবানী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?</a:t>
            </a:r>
          </a:p>
        </p:txBody>
      </p: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Left-Right Arrow 3"/>
          <p:cNvSpPr/>
          <p:nvPr/>
        </p:nvSpPr>
        <p:spPr>
          <a:xfrm>
            <a:off x="609600" y="0"/>
            <a:ext cx="3883152" cy="15240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Down Ribbon 5"/>
          <p:cNvSpPr/>
          <p:nvPr/>
        </p:nvSpPr>
        <p:spPr>
          <a:xfrm>
            <a:off x="228600" y="3048000"/>
            <a:ext cx="9144000" cy="3200400"/>
          </a:xfrm>
          <a:prstGeom prst="ribb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হজ্জের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বর্ননা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আনবে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/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25600"/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33400"/>
            <a:ext cx="8229600" cy="3352800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আগামী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দিনের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শুভ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কামনায়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মত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সমাপ্তি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ঘোষনা</a:t>
            </a:r>
            <a:r>
              <a:rPr lang="en-US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করিলাম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Admin\Desktop\klam\f 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900863" y="4191000"/>
            <a:ext cx="3938337" cy="2413819"/>
          </a:xfrm>
          <a:prstGeom prst="rect">
            <a:avLst/>
          </a:prstGeom>
          <a:noFill/>
        </p:spPr>
      </p:pic>
      <p:sp>
        <p:nvSpPr>
          <p:cNvPr id="4" name="Frame 3"/>
          <p:cNvSpPr/>
          <p:nvPr/>
        </p:nvSpPr>
        <p:spPr>
          <a:xfrm>
            <a:off x="381000" y="228600"/>
            <a:ext cx="8458200" cy="18288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454</TotalTime>
  <Words>319</Words>
  <Application>Microsoft Office PowerPoint</Application>
  <PresentationFormat>On-screen Show (4:3)</PresentationFormat>
  <Paragraphs>140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আজকের ক্লাসে তোমাদের সবাইকে স্বাগতম</vt:lpstr>
      <vt:lpstr>Slide 2</vt:lpstr>
      <vt:lpstr> </vt:lpstr>
      <vt:lpstr>শিখন ফল</vt:lpstr>
      <vt:lpstr>Slide 5</vt:lpstr>
      <vt:lpstr>হজ্জের জন্য নির্ধারিত স্থান</vt:lpstr>
      <vt:lpstr>Slide 7</vt:lpstr>
      <vt:lpstr>হাজরে আসওয়াদ  </vt:lpstr>
      <vt:lpstr> </vt:lpstr>
      <vt:lpstr>                               ইহরাম বাধা     ‍ </vt:lpstr>
      <vt:lpstr>Slide 11</vt:lpstr>
      <vt:lpstr>একক কাজ</vt:lpstr>
      <vt:lpstr>দলীয় কাজ</vt:lpstr>
      <vt:lpstr>মূল্যায়ন</vt:lpstr>
      <vt:lpstr>Slide 15</vt:lpstr>
      <vt:lpstr>আগামী দিনের শুভ কামনায় আজকের মত পাঠ এখানে সমাপ্তি ঘোষনা করিলাম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¯^vMZg</dc:title>
  <dc:creator>Admin</dc:creator>
  <cp:lastModifiedBy>Admin</cp:lastModifiedBy>
  <cp:revision>204</cp:revision>
  <dcterms:created xsi:type="dcterms:W3CDTF">2013-07-12T05:50:29Z</dcterms:created>
  <dcterms:modified xsi:type="dcterms:W3CDTF">2013-07-19T02:38:43Z</dcterms:modified>
</cp:coreProperties>
</file>