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58" r:id="rId3"/>
    <p:sldId id="261" r:id="rId4"/>
    <p:sldId id="264" r:id="rId5"/>
    <p:sldId id="265" r:id="rId6"/>
    <p:sldId id="267" r:id="rId7"/>
    <p:sldId id="276" r:id="rId8"/>
    <p:sldId id="266" r:id="rId9"/>
    <p:sldId id="271" r:id="rId10"/>
    <p:sldId id="268" r:id="rId11"/>
    <p:sldId id="269" r:id="rId12"/>
    <p:sldId id="275" r:id="rId13"/>
    <p:sldId id="270" r:id="rId14"/>
    <p:sldId id="272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264" autoAdjust="0"/>
    <p:restoredTop sz="94660"/>
  </p:normalViewPr>
  <p:slideViewPr>
    <p:cSldViewPr>
      <p:cViewPr>
        <p:scale>
          <a:sx n="64" d="100"/>
          <a:sy n="64" d="100"/>
        </p:scale>
        <p:origin x="-792" y="-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C24D3-AAC5-4B67-9BD7-67D30D1A5ECC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390646-EAAA-48EF-9AD0-64E8B28225F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rl.jpg"/>
          <p:cNvPicPr>
            <a:picLocks noChangeAspect="1"/>
          </p:cNvPicPr>
          <p:nvPr/>
        </p:nvPicPr>
        <p:blipFill>
          <a:blip r:embed="rId2"/>
          <a:srcRect t="6349" b="6349"/>
          <a:stretch>
            <a:fillRect/>
          </a:stretch>
        </p:blipFill>
        <p:spPr>
          <a:xfrm>
            <a:off x="346838" y="157660"/>
            <a:ext cx="8458200" cy="6553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4154537"/>
            <a:ext cx="9144000" cy="315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199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23900" dirty="0">
              <a:solidFill>
                <a:schemeClr val="accent4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2057400" y="0"/>
            <a:ext cx="5029200" cy="129540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 smtClean="0">
                <a:solidFill>
                  <a:schemeClr val="bg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b="1" dirty="0">
              <a:solidFill>
                <a:schemeClr val="bg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 flipH="1">
            <a:off x="76200" y="2286000"/>
            <a:ext cx="4495800" cy="37338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bn-IN" sz="4400" b="1" dirty="0" smtClean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572000" y="2286000"/>
            <a:ext cx="4495800" cy="36576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IN" sz="4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bn-IN" sz="4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bn-IN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বিষয়ঃবাংলাদেশ ও বিশ্বপরিচয়।</a:t>
            </a:r>
          </a:p>
          <a:p>
            <a:r>
              <a:rPr lang="bn-IN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শ্রেণীঃ ৬ষ্ঠ</a:t>
            </a:r>
          </a:p>
          <a:p>
            <a:r>
              <a:rPr lang="bn-IN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তাং </a:t>
            </a:r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22</a:t>
            </a:r>
            <a:r>
              <a:rPr lang="bn-IN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07</a:t>
            </a:r>
            <a:r>
              <a:rPr lang="bn-IN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/২০১৩ইং</a:t>
            </a:r>
          </a:p>
          <a:p>
            <a:pPr algn="ctr"/>
            <a:endParaRPr lang="bn-IN" sz="4000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2895600"/>
            <a:ext cx="3921266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জাহাঙ্গির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আলম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প্রভাষক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আরবি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ভবানীপুর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ইসঃ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কামিল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32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পারবতী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পুর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দিনাজ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পুর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Maximus IT Pray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52400"/>
            <a:ext cx="4572000" cy="3657600"/>
          </a:xfrm>
          <a:prstGeom prst="rect">
            <a:avLst/>
          </a:prstGeom>
        </p:spPr>
      </p:pic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" y="76200"/>
            <a:ext cx="4114800" cy="3657600"/>
          </a:xfrm>
          <a:prstGeom prst="rect">
            <a:avLst/>
          </a:prstGeom>
        </p:spPr>
      </p:pic>
      <p:pic>
        <p:nvPicPr>
          <p:cNvPr id="5" name="Picture 4" descr="index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886200"/>
            <a:ext cx="4495800" cy="2819400"/>
          </a:xfrm>
          <a:prstGeom prst="rect">
            <a:avLst/>
          </a:prstGeom>
        </p:spPr>
      </p:pic>
      <p:pic>
        <p:nvPicPr>
          <p:cNvPr id="6" name="Picture 5" descr="Boy-praying-for-friend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3886200"/>
            <a:ext cx="4162098" cy="2819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457200"/>
            <a:ext cx="6553200" cy="57150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9900" b="1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ধর্ম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2"/>
          <p:cNvSpPr/>
          <p:nvPr/>
        </p:nvSpPr>
        <p:spPr>
          <a:xfrm>
            <a:off x="2286000" y="304800"/>
            <a:ext cx="5105400" cy="1447800"/>
          </a:xfrm>
          <a:prstGeom prst="plaqu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9600" b="1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9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447800" y="2057400"/>
            <a:ext cx="6934200" cy="45720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ধর্ম কাকে বলে বলতে পারবে ।</a:t>
            </a:r>
          </a:p>
          <a:p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বিভিন্ন ধর্মীয় প্রতিষ্ঠানের নাম বলতে পারবে ।</a:t>
            </a:r>
          </a:p>
          <a:p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ধর্ম প্রতিষ্ঠান গুলো কোথায় অবস্থিত তা বলতে পারবে ।</a:t>
            </a: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 descr="image_340_1037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762001"/>
            <a:ext cx="7315200" cy="55793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33600" y="5715000"/>
            <a:ext cx="533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পবিত্র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কাবা</a:t>
            </a:r>
            <a:r>
              <a:rPr lang="bn-IN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শরীফ সৌদিআরব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cer\Desktop\mecca-holy-place-madina-d-3196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0"/>
            <a:ext cx="9753600" cy="685800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600200" y="60198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মদিনা</a:t>
            </a:r>
            <a:r>
              <a:rPr lang="en-US" sz="3600" dirty="0" smtClean="0"/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শরীফ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Kashi-Vishwanath-temple-indi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52400"/>
            <a:ext cx="4495800" cy="3108434"/>
          </a:xfrm>
          <a:prstGeom prst="rect">
            <a:avLst/>
          </a:prstGeom>
        </p:spPr>
      </p:pic>
      <p:pic>
        <p:nvPicPr>
          <p:cNvPr id="5" name="Picture 4" descr="templeof_truth_thailand_0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96" y="3429000"/>
            <a:ext cx="4286250" cy="3429000"/>
          </a:xfrm>
          <a:prstGeom prst="rect">
            <a:avLst/>
          </a:prstGeom>
        </p:spPr>
      </p:pic>
      <p:pic>
        <p:nvPicPr>
          <p:cNvPr id="6" name="Picture 5" descr="stock-photo-st-catharine-s-roman-catholic-church-on-lower-high-street-in-chipping-campden-england-3316254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3505200"/>
            <a:ext cx="4495800" cy="3352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876800" y="2680136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কাশীর মন্দির, ভারত</a:t>
            </a:r>
            <a:endParaRPr lang="en-US" sz="40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6150114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বৌদ্ধ মন্দির, থাইল্যান্ড</a:t>
            </a:r>
            <a:r>
              <a:rPr lang="bn-IN" sz="40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43400" y="6132792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খ্রিষ্টান উপাসনালয় ইযরাইল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4" name="Picture 13" descr="image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770" y="152400"/>
            <a:ext cx="4191000" cy="313805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8600" y="2362200"/>
            <a:ext cx="403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ইহুদির উপাসনালয় জ</a:t>
            </a:r>
            <a:r>
              <a:rPr lang="en-US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bn-IN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রুজালেম</a:t>
            </a: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89130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228600"/>
            <a:ext cx="4267201" cy="3276600"/>
          </a:xfrm>
          <a:ln w="57150">
            <a:solidFill>
              <a:schemeClr val="tx1"/>
            </a:solidFill>
          </a:ln>
        </p:spPr>
      </p:pic>
      <p:pic>
        <p:nvPicPr>
          <p:cNvPr id="5" name="Picture 4" descr="india-woman-praying-in-water_29383_600x4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228600"/>
            <a:ext cx="4191000" cy="32766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 descr="hel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3657600"/>
            <a:ext cx="4191000" cy="2971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 descr="hqdefaul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657600"/>
            <a:ext cx="4267200" cy="2971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048000" y="2568714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স্নেহ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43800" y="2797314"/>
            <a:ext cx="129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প্র্রার্থনা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53200" y="57912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সাহায্য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5715000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সেবা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unched Tape 2"/>
          <p:cNvSpPr/>
          <p:nvPr/>
        </p:nvSpPr>
        <p:spPr>
          <a:xfrm>
            <a:off x="2133600" y="-228600"/>
            <a:ext cx="5638800" cy="1905000"/>
          </a:xfrm>
          <a:prstGeom prst="flowChartPunchedTap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b="1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7200" b="1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Left-Right Arrow 3"/>
          <p:cNvSpPr/>
          <p:nvPr/>
        </p:nvSpPr>
        <p:spPr>
          <a:xfrm>
            <a:off x="914400" y="4038600"/>
            <a:ext cx="8213834" cy="2895600"/>
          </a:xfrm>
          <a:prstGeom prst="left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মুসলমান ও খ্রিষ্টানদের পবিত্র</a:t>
            </a:r>
          </a:p>
          <a:p>
            <a:r>
              <a:rPr lang="bn-I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ধর্ম</a:t>
            </a:r>
            <a:r>
              <a:rPr lang="bn-I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গ্রন্থের নাম লিখ</a:t>
            </a:r>
            <a:r>
              <a:rPr lang="bn-IN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IN" sz="5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990600" y="1752600"/>
            <a:ext cx="7924800" cy="2209800"/>
          </a:xfrm>
          <a:prstGeom prst="leftRigh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1655763" algn="l"/>
              </a:tabLst>
            </a:pPr>
            <a:r>
              <a:rPr lang="bn-IN" sz="8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ধর্ম কাকে বলে।</a:t>
            </a:r>
            <a:endParaRPr lang="en-US" sz="7200" b="1" dirty="0">
              <a:solidFill>
                <a:schemeClr val="tx1">
                  <a:lumMod val="65000"/>
                  <a:lumOff val="3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1371600" y="0"/>
            <a:ext cx="6553200" cy="2438400"/>
          </a:xfrm>
          <a:prstGeom prst="left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72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3581400"/>
            <a:ext cx="7620000" cy="2057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এই পাঠে ধর্মীয় যে আচরন গুলি ফুটে উঠেছে তা লিখ।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220px-Bangladesh_Pray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0" y="152400"/>
            <a:ext cx="4267200" cy="2971800"/>
          </a:xfrm>
          <a:ln w="57150">
            <a:solidFill>
              <a:schemeClr val="tx1"/>
            </a:solidFill>
          </a:ln>
        </p:spPr>
      </p:pic>
      <p:pic>
        <p:nvPicPr>
          <p:cNvPr id="5" name="Picture 4" descr="700-00079592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536" y="152400"/>
            <a:ext cx="4191000" cy="29718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6" name="Picture 5" descr="boeddischtisch-bidden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352800"/>
            <a:ext cx="4344883" cy="327397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7" name="Picture 6" descr="url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" y="3352800"/>
            <a:ext cx="4114800" cy="326083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304800" y="304800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মুসলিম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0600" y="304800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হিন্দু</a:t>
            </a:r>
            <a:endParaRPr lang="en-US" sz="3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8603" y="3345359"/>
            <a:ext cx="121539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4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খ্রিষ্টান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34000" y="3330714"/>
            <a:ext cx="9044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বৌদ্ধ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que 3"/>
          <p:cNvSpPr/>
          <p:nvPr/>
        </p:nvSpPr>
        <p:spPr>
          <a:xfrm>
            <a:off x="1600200" y="381000"/>
            <a:ext cx="6172200" cy="1143000"/>
          </a:xfrm>
          <a:prstGeom prst="plaqu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8000" dirty="0">
              <a:solidFill>
                <a:schemeClr val="accent3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43000" y="2895600"/>
            <a:ext cx="7162800" cy="2514600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IN" sz="4400" dirty="0" smtClean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4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 জীবনে ধর্মীয় গুরুত্ব আলোচনা কর। </a:t>
            </a:r>
            <a:endParaRPr lang="en-US" sz="4400" dirty="0" smtClean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47800" y="381000"/>
            <a:ext cx="7010400" cy="10668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000" dirty="0">
              <a:solidFill>
                <a:schemeClr val="tx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28800" y="2286000"/>
            <a:ext cx="6248400" cy="10668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কাবা শরীফ কোথায় অবস্থিত।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28800" y="3505200"/>
            <a:ext cx="6248400" cy="9144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বৌদ্ধ মন্দিরটি কোথায় অবস্থিত।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28800" y="4572000"/>
            <a:ext cx="6248400" cy="990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ভারতের কোন মন্দিরটির কথা বলা হয়েছে। 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533400" y="228600"/>
            <a:ext cx="8382000" cy="2362200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96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38200" y="2971800"/>
            <a:ext cx="7620000" cy="19812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ধর্মীয় মূল্য বোধ থাকলে একজন মানুষ প্রকৃত </a:t>
            </a:r>
          </a:p>
          <a:p>
            <a:pPr algn="ctr"/>
            <a:r>
              <a:rPr lang="bn-IN" sz="40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মানুষ হয়ে গড়ে উঠে তোমার মতামত দাও।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228600"/>
            <a:ext cx="7696200" cy="6400800"/>
          </a:xfrm>
          <a:ln>
            <a:solidFill>
              <a:schemeClr val="bg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pic>
      <p:sp>
        <p:nvSpPr>
          <p:cNvPr id="5" name="TextBox 4"/>
          <p:cNvSpPr txBox="1"/>
          <p:nvPr/>
        </p:nvSpPr>
        <p:spPr>
          <a:xfrm>
            <a:off x="990600" y="4193616"/>
            <a:ext cx="689742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9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28700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</TotalTime>
  <Words>157</Words>
  <Application>Microsoft Office PowerPoint</Application>
  <PresentationFormat>On-screen Show (4:3)</PresentationFormat>
  <Paragraphs>55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 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pial</cp:lastModifiedBy>
  <cp:revision>198</cp:revision>
  <dcterms:created xsi:type="dcterms:W3CDTF">2006-08-16T00:00:00Z</dcterms:created>
  <dcterms:modified xsi:type="dcterms:W3CDTF">2013-07-25T05:03:07Z</dcterms:modified>
</cp:coreProperties>
</file>