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57" r:id="rId4"/>
    <p:sldId id="260" r:id="rId5"/>
    <p:sldId id="261" r:id="rId6"/>
    <p:sldId id="258" r:id="rId7"/>
    <p:sldId id="259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8229600" cy="1981200"/>
          </a:xfr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isometricOffAxis1Right"/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39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23900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3124200"/>
            <a:ext cx="3276600" cy="3276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2057400"/>
            <a:ext cx="4038600" cy="2133600"/>
          </a:xfrm>
          <a:prstGeom prst="rect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মো</a:t>
            </a:r>
            <a: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. </a:t>
            </a:r>
            <a:r>
              <a:rPr kumimoji="0" lang="en-US" sz="4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আব্দুল</a:t>
            </a:r>
            <a: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3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হান্নান</a:t>
            </a:r>
            <a:endParaRPr kumimoji="0" lang="en-US" sz="43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সহকারি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প্রোগ্রামার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বাংলাদেশ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কম্পিউটার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কাউন্সিল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কর্মস্থল:রাজবাড়ি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সরকারি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বালিকা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উচ্চ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বিদ্যালয়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495800" y="2057400"/>
            <a:ext cx="3810000" cy="2133600"/>
          </a:xfrm>
          <a:prstGeom prst="rect">
            <a:avLst/>
          </a:prstGeom>
          <a:ln w="38100">
            <a:solidFill>
              <a:schemeClr val="accent6"/>
            </a:solidFill>
          </a:ln>
        </p:spPr>
        <p:txBody>
          <a:bodyPr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শ্রেণী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: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ষষ্ঠ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কবিতা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71800" y="274638"/>
            <a:ext cx="2057400" cy="1143000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ফুল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6" descr="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1524000"/>
            <a:ext cx="5994400" cy="44958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2590800" y="2895600"/>
            <a:ext cx="3962400" cy="76944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44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ঝিঙে</a:t>
            </a:r>
            <a:r>
              <a:rPr lang="en-US" sz="44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ফুল</a:t>
            </a:r>
            <a:endParaRPr lang="en-US" sz="44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74638"/>
            <a:ext cx="4419600" cy="1143000"/>
          </a:xfr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>
            <a:normAutofit/>
          </a:bodyPr>
          <a:lstStyle/>
          <a:p>
            <a:r>
              <a:rPr lang="en-US" sz="6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6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ফলঃ</a:t>
            </a:r>
            <a:endParaRPr lang="en-US" sz="60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7199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</a:t>
            </a:r>
          </a:p>
          <a:p>
            <a:pPr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কবিতাটি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প্রমিত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উচ্চারণসহ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পড়তে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কবিতার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প্রকৃতি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৫।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কবিতার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274638"/>
            <a:ext cx="3581400" cy="1143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US" sz="5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5600" y="1676399"/>
            <a:ext cx="3530365" cy="4094673"/>
          </a:xfrm>
        </p:spPr>
      </p:pic>
      <p:sp>
        <p:nvSpPr>
          <p:cNvPr id="5" name="TextBox 4"/>
          <p:cNvSpPr txBox="1"/>
          <p:nvPr/>
        </p:nvSpPr>
        <p:spPr>
          <a:xfrm>
            <a:off x="2971800" y="60960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কাজী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নজরুল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ইসলাম</a:t>
            </a:r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457200"/>
            <a:ext cx="2057400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জন্মঃ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২৪শে মে’১৮৯৯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53200" y="5486400"/>
            <a:ext cx="2362200" cy="95410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মৃত্যুঃ</a:t>
            </a: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২৮শে আগস্ট’১৯৭৬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2310825"/>
            <a:ext cx="2057400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বিদ্রোহী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কবি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3225225"/>
            <a:ext cx="2133600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প্রেমের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কবি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4139625"/>
            <a:ext cx="2133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মানবতার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কবি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29400" y="2133600"/>
            <a:ext cx="2286000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সংগীত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‘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চল্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চল্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চল্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রচয়িতা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8600" y="2590800"/>
            <a:ext cx="5562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ঝিঙে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!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ঝিঙে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!</a:t>
            </a:r>
          </a:p>
          <a:p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সবুজ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পাতার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দেশে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ফিরোজিয়া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ফিঙে-কুল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			      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ঝিঙে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6475239531_4fe48991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609600"/>
            <a:ext cx="3775676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838200"/>
            <a:ext cx="3048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গুল্মে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পর্ণে</a:t>
            </a:r>
            <a:endParaRPr lang="en-US" sz="32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লতিকার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পর্ণে</a:t>
            </a:r>
            <a:endParaRPr lang="en-US" sz="32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ঢল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ঢল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স্বর্ণে</a:t>
            </a:r>
            <a:endParaRPr lang="en-US" sz="32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ঝলমল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দোলো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দুল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	   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ঝিঙে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1219200"/>
            <a:ext cx="3962400" cy="2971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066800"/>
            <a:ext cx="535755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পউষের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বেলা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endParaRPr lang="en-US" sz="32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জাফরানি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বেশ</a:t>
            </a:r>
            <a:endParaRPr lang="en-US" sz="32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পরা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মাচানের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দেশ</a:t>
            </a:r>
            <a:endParaRPr lang="en-US" sz="32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		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তল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মশগুল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				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ঝিঙে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mustard_flowers_banglade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04800"/>
            <a:ext cx="4016158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371601"/>
            <a:ext cx="502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শ্যামলী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মায়ের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কোলে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সোনামুখ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খুকু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আলুথালু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ঘুম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যাও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রোদে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গলা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দুকুরে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4" name="Picture 3" descr="image_1063_9999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2743200"/>
            <a:ext cx="3962400" cy="26003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676400"/>
            <a:ext cx="4419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হায়</a:t>
            </a:r>
            <a:endParaRPr lang="en-US" sz="32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ভালবাসি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মাটি-মা’য়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চায়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অলকায়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ভাল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পথ-ভুল</a:t>
            </a:r>
            <a:endParaRPr lang="en-US" sz="32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                  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ঝিঙে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257" y="914400"/>
            <a:ext cx="4082143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159603"/>
            <a:ext cx="236220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শব্দার্থ</a:t>
            </a:r>
            <a:endParaRPr lang="en-US" sz="48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600200"/>
            <a:ext cx="1676400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ঝিঙে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ফুল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38800" y="1600200"/>
            <a:ext cx="31242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ঝিঙে</a:t>
            </a:r>
            <a:r>
              <a:rPr lang="en-US" sz="3200" b="1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সবজির</a:t>
            </a:r>
            <a:r>
              <a:rPr lang="en-US" sz="3200" b="1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ফুল</a:t>
            </a:r>
            <a:endParaRPr lang="en-US" sz="3200" b="1" dirty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971800"/>
            <a:ext cx="1676400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হিয়া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5000" y="2920425"/>
            <a:ext cx="30480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হৃদয়</a:t>
            </a:r>
            <a:endParaRPr lang="en-US" sz="3200" b="1" dirty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4343400"/>
            <a:ext cx="1676400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গুল্মে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পর্ণে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62600" y="4267200"/>
            <a:ext cx="31242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ঝোপঝাড়ে</a:t>
            </a:r>
            <a:r>
              <a:rPr lang="en-US" sz="3200" b="1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পত্রপল্লবে</a:t>
            </a:r>
            <a:endParaRPr lang="en-US" sz="3200" b="1" dirty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5739825"/>
            <a:ext cx="1676400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মাচান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5000" y="5816025"/>
            <a:ext cx="31242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মাচা</a:t>
            </a:r>
            <a:r>
              <a:rPr lang="en-US" sz="3200" b="1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পাটাতন</a:t>
            </a:r>
            <a:endParaRPr lang="en-US" sz="3200" b="1" dirty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V="1">
            <a:off x="3098800" y="1066800"/>
            <a:ext cx="1930400" cy="1447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 descr="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80766" y="3886200"/>
            <a:ext cx="2025396" cy="1371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3" descr="1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1350" y="5414962"/>
            <a:ext cx="1924050" cy="14430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 descr="red-hear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0" y="2612231"/>
            <a:ext cx="2057400" cy="11977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457200"/>
            <a:ext cx="2286000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400" b="1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400" b="1" dirty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819400"/>
            <a:ext cx="8735084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কবিতায়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বাংলার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বিষয়ের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2743200"/>
            <a:ext cx="7010400" cy="20621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কবি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কাজী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নজরুল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ইসলামের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মৃত্যু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সাল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কবিতায়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কবিতাটি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ভাবার্থটি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সংক্ষেপে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কবিতায়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মাসের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609600"/>
            <a:ext cx="449580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533400"/>
            <a:ext cx="2743200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209800"/>
            <a:ext cx="8305800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কবিতায়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বাংলার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প্রকৃতির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90600" y="1371600"/>
            <a:ext cx="5791200" cy="3505200"/>
          </a:xfrm>
          <a:prstGeom prst="roundRect">
            <a:avLst/>
          </a:prstGeom>
          <a:scene3d>
            <a:camera prst="perspectiveContrastingLeftFacing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244</TotalTime>
  <Words>216</Words>
  <Application>Microsoft Office PowerPoint</Application>
  <PresentationFormat>On-screen Show (4:3)</PresentationFormat>
  <Paragraphs>64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স্বাগতম</vt:lpstr>
      <vt:lpstr>Slide 2</vt:lpstr>
      <vt:lpstr>ফুল</vt:lpstr>
      <vt:lpstr>Slide 4</vt:lpstr>
      <vt:lpstr>শিখন ফলঃ</vt:lpstr>
      <vt:lpstr>কবি পরিচিতি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lab3</dc:creator>
  <cp:lastModifiedBy>lab3</cp:lastModifiedBy>
  <cp:revision>63</cp:revision>
  <dcterms:created xsi:type="dcterms:W3CDTF">2006-08-16T00:00:00Z</dcterms:created>
  <dcterms:modified xsi:type="dcterms:W3CDTF">2012-10-23T22:00:36Z</dcterms:modified>
</cp:coreProperties>
</file>