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60" r:id="rId5"/>
    <p:sldId id="268" r:id="rId6"/>
    <p:sldId id="262" r:id="rId7"/>
    <p:sldId id="261" r:id="rId8"/>
    <p:sldId id="265" r:id="rId9"/>
    <p:sldId id="263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585" autoAdjust="0"/>
  </p:normalViewPr>
  <p:slideViewPr>
    <p:cSldViewPr>
      <p:cViewPr>
        <p:scale>
          <a:sx n="72" d="100"/>
          <a:sy n="72" d="100"/>
        </p:scale>
        <p:origin x="-78" y="12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8200" y="838200"/>
            <a:ext cx="7315200" cy="5638800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6-Point Star 4"/>
          <p:cNvSpPr/>
          <p:nvPr/>
        </p:nvSpPr>
        <p:spPr>
          <a:xfrm>
            <a:off x="1447800" y="990600"/>
            <a:ext cx="5410200" cy="5410200"/>
          </a:xfrm>
          <a:prstGeom prst="star6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90800" y="28194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523875"/>
            <a:ext cx="9144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7900" b="1" i="1" u="none" strike="noStrike" kern="1200" cap="none" spc="-10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blipFill>
                  <a:blip r:embed="rId3"/>
                  <a:stretch>
                    <a:fillRect/>
                  </a:stretch>
                </a:blip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en-US" sz="17900" b="1" i="1" u="none" strike="noStrike" kern="1200" cap="none" spc="-10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blipFill>
                <a:blip r:embed="rId3"/>
                <a:stretch>
                  <a:fillRect/>
                </a:stretch>
              </a:blip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0" y="4953000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নীঃ</a:t>
            </a: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ষষ্ঠ</a:t>
            </a:r>
            <a:endPara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সামাজিক বিজ্ঞান</a:t>
            </a:r>
            <a:endPara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০৯/০৬/১৩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birds_310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695950"/>
            <a:ext cx="1238250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welcomeflower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2800350"/>
            <a:ext cx="6477000" cy="23050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066800" y="6442501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মোঃআবদুল কাদের হাওলাদার</a:t>
            </a:r>
          </a:p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সরকারি টিটি কলেজ, বরিশাল।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0.04618 -3.46429E-6 C 0.22517 -3.46429E-6 0.44566 0.19691 0.44566 0.44026 C 0.44566 0.68269 0.22517 0.88075 -0.04618 0.88075 C -0.31736 0.88075 -0.53733 0.68269 -0.53733 0.44026 C -0.53733 0.19691 -0.31736 -3.46429E-6 -0.04618 -3.46429E-6 Z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14400"/>
            <a:ext cx="7848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ফলঃ</a:t>
            </a:r>
            <a:endParaRPr lang="en-US" sz="5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ব্যক্তিনিরাপত্তা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শিশুদের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ঝুঁকি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আসতে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ঝুঁকি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মোকাবেলা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শহর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গ্রামীন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শিশুদের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ঝুঁকি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rst-Aid-Box.jpg"/>
          <p:cNvPicPr>
            <a:picLocks noChangeAspect="1"/>
          </p:cNvPicPr>
          <p:nvPr/>
        </p:nvPicPr>
        <p:blipFill>
          <a:blip r:embed="rId2"/>
          <a:srcRect l="9762" t="7778" r="9762" b="7778"/>
          <a:stretch>
            <a:fillRect/>
          </a:stretch>
        </p:blipFill>
        <p:spPr>
          <a:xfrm>
            <a:off x="1371600" y="228600"/>
            <a:ext cx="65532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61722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উপরের বক্সটি কী কাজে লাগে?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byTwee-706x10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3958388" cy="3581399"/>
          </a:xfrm>
          <a:prstGeom prst="rect">
            <a:avLst/>
          </a:prstGeom>
        </p:spPr>
      </p:pic>
      <p:pic>
        <p:nvPicPr>
          <p:cNvPr id="3" name="Picture 2" descr="image_368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8600"/>
            <a:ext cx="2857500" cy="2505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6273225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গুলি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aby_electr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2971800"/>
            <a:ext cx="3886199" cy="352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Horizontal Scroll 2"/>
          <p:cNvSpPr/>
          <p:nvPr/>
        </p:nvSpPr>
        <p:spPr>
          <a:xfrm>
            <a:off x="914400" y="1295400"/>
            <a:ext cx="7696200" cy="4267200"/>
          </a:xfrm>
          <a:prstGeom prst="horizontalScroll">
            <a:avLst/>
          </a:prstGeom>
          <a:solidFill>
            <a:srgbClr val="00B050"/>
          </a:solidFill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0" y="2895600"/>
            <a:ext cx="4572000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ব্যক্তিনিরাপত্তা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First-Aid-Box.jpg"/>
          <p:cNvPicPr>
            <a:picLocks noChangeAspect="1"/>
          </p:cNvPicPr>
          <p:nvPr/>
        </p:nvPicPr>
        <p:blipFill>
          <a:blip r:embed="rId2" cstate="print"/>
          <a:srcRect l="9762" t="7778" r="9762" b="7778"/>
          <a:stretch>
            <a:fillRect/>
          </a:stretch>
        </p:blipFill>
        <p:spPr>
          <a:xfrm>
            <a:off x="7543800" y="5791200"/>
            <a:ext cx="862262" cy="762000"/>
          </a:xfrm>
          <a:prstGeom prst="rect">
            <a:avLst/>
          </a:prstGeom>
        </p:spPr>
      </p:pic>
      <p:pic>
        <p:nvPicPr>
          <p:cNvPr id="1027" name="Picture 3" descr="E:\Pen Drive-K\D\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14400" y="4572000"/>
            <a:ext cx="3048000" cy="2286000"/>
          </a:xfrm>
          <a:prstGeom prst="rect">
            <a:avLst/>
          </a:prstGeom>
          <a:noFill/>
        </p:spPr>
      </p:pic>
      <p:pic>
        <p:nvPicPr>
          <p:cNvPr id="1028" name="Picture 4" descr="E:\Pen Drive-K\D\014G050YRDI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-19050"/>
            <a:ext cx="2876550" cy="3295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nake_bi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8600"/>
            <a:ext cx="2667000" cy="3101163"/>
          </a:xfrm>
          <a:prstGeom prst="rect">
            <a:avLst/>
          </a:prstGeom>
        </p:spPr>
      </p:pic>
      <p:pic>
        <p:nvPicPr>
          <p:cNvPr id="3" name="Picture 2" descr="WWW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81000"/>
            <a:ext cx="3556000" cy="2743200"/>
          </a:xfrm>
          <a:prstGeom prst="rect">
            <a:avLst/>
          </a:prstGeom>
        </p:spPr>
      </p:pic>
      <p:pic>
        <p:nvPicPr>
          <p:cNvPr id="4" name="Picture 3" descr="MDG--Road-Safety-in-India-0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276600"/>
            <a:ext cx="3733800" cy="2240280"/>
          </a:xfrm>
          <a:prstGeom prst="rect">
            <a:avLst/>
          </a:prstGeom>
        </p:spPr>
      </p:pic>
      <p:pic>
        <p:nvPicPr>
          <p:cNvPr id="5" name="Picture 4" descr="image_154_2033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505200"/>
            <a:ext cx="2990850" cy="204574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90600" y="5715000"/>
            <a:ext cx="2032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গুলি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61722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ব্যক্তি নিরাপত্তা বলতে কী বোঝায়?</a:t>
            </a:r>
            <a:endParaRPr lang="en-US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6464-344x257-Electrical_safety_tips_for_childr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3962400" cy="2447925"/>
          </a:xfrm>
          <a:prstGeom prst="rect">
            <a:avLst/>
          </a:prstGeom>
        </p:spPr>
      </p:pic>
      <p:pic>
        <p:nvPicPr>
          <p:cNvPr id="3" name="Picture 2" descr="baby-bites-snak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533400"/>
            <a:ext cx="3352800" cy="2514600"/>
          </a:xfrm>
          <a:prstGeom prst="rect">
            <a:avLst/>
          </a:prstGeom>
        </p:spPr>
      </p:pic>
      <p:pic>
        <p:nvPicPr>
          <p:cNvPr id="4" name="Picture 3" descr="Bear-Grylls-Survival-Series-Ultimate-Fixed-Blade-Knife_fulljpg.jpg"/>
          <p:cNvPicPr>
            <a:picLocks noChangeAspect="1"/>
          </p:cNvPicPr>
          <p:nvPr/>
        </p:nvPicPr>
        <p:blipFill>
          <a:blip r:embed="rId4"/>
          <a:srcRect l="20833" t="12151" r="22499" b="12151"/>
          <a:stretch>
            <a:fillRect/>
          </a:stretch>
        </p:blipFill>
        <p:spPr>
          <a:xfrm>
            <a:off x="381000" y="2971800"/>
            <a:ext cx="4114799" cy="2438400"/>
          </a:xfrm>
          <a:prstGeom prst="rect">
            <a:avLst/>
          </a:prstGeom>
        </p:spPr>
      </p:pic>
      <p:pic>
        <p:nvPicPr>
          <p:cNvPr id="5" name="Picture 4" descr="pd236029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124200"/>
            <a:ext cx="35814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9436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তোমরা সাধারণত কি কি ঝুঁকির মধ্যে পড়তে পার তার একটি তালিকা কর</a:t>
            </a:r>
            <a:r>
              <a:rPr lang="bn-BD" sz="3200" dirty="0" smtClean="0">
                <a:solidFill>
                  <a:srgbClr val="7030A0"/>
                </a:solidFill>
              </a:rPr>
              <a:t>।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0" y="533400"/>
            <a:ext cx="6096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4864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২টি করে ঝুঁকি নিরসনের উপায় লিখ।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2013-04-02-20-20-08-515b3d784d4d6-untitled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400"/>
            <a:ext cx="4851945" cy="3325009"/>
          </a:xfrm>
          <a:prstGeom prst="rect">
            <a:avLst/>
          </a:prstGeom>
        </p:spPr>
      </p:pic>
      <p:pic>
        <p:nvPicPr>
          <p:cNvPr id="4" name="Picture 3" descr="2013-05-25-15-28-06-51a0d8863925d-untitled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990600"/>
            <a:ext cx="3238500" cy="2219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3962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066800"/>
            <a:ext cx="7391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</a:p>
          <a:p>
            <a:pPr>
              <a:buFont typeface="Wingdings" pitchFamily="2" charset="2"/>
              <a:buChar char="Ø"/>
            </a:pP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নিরাপত্তা বলতে কি বোঝায়?</a:t>
            </a:r>
          </a:p>
          <a:p>
            <a:pPr>
              <a:buFont typeface="Wingdings" pitchFamily="2" charset="2"/>
              <a:buChar char="Ø"/>
            </a:pP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তুমি কী ধরনের ঝুঁকির মধ্যে পড়েছিলে?</a:t>
            </a:r>
          </a:p>
          <a:p>
            <a:pPr>
              <a:buFont typeface="Wingdings" pitchFamily="2" charset="2"/>
              <a:buChar char="Ø"/>
            </a:pP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সেটি নিরসনের উপায় কীভাবে করেছিলে? 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219200"/>
            <a:ext cx="746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কাজঃ</a:t>
            </a:r>
          </a:p>
          <a:p>
            <a:r>
              <a:rPr lang="bn-BD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গ্রাম ও শহর এলাকার শিশুদের জীবনে কী ধরনের ঝুঁকি আসতে পারে তার একটি তালিকা প্রনয়ন করুন। 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ANDWAV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1600" y="3810000"/>
            <a:ext cx="3454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286000" y="2133600"/>
            <a:ext cx="4724400" cy="18620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-2781298" y="3238498"/>
            <a:ext cx="6858000" cy="381001"/>
          </a:xfrm>
          <a:prstGeom prst="rect">
            <a:avLst/>
          </a:prstGeom>
          <a:noFill/>
        </p:spPr>
      </p:pic>
      <p:pic>
        <p:nvPicPr>
          <p:cNvPr id="7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6019800"/>
            <a:ext cx="8991599" cy="409575"/>
          </a:xfrm>
          <a:prstGeom prst="rect">
            <a:avLst/>
          </a:prstGeom>
          <a:noFill/>
        </p:spPr>
      </p:pic>
      <p:pic>
        <p:nvPicPr>
          <p:cNvPr id="8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43600"/>
            <a:ext cx="8991599" cy="485775"/>
          </a:xfrm>
          <a:prstGeom prst="rect">
            <a:avLst/>
          </a:prstGeom>
          <a:noFill/>
        </p:spPr>
      </p:pic>
      <p:pic>
        <p:nvPicPr>
          <p:cNvPr id="9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1" y="228600"/>
            <a:ext cx="8991599" cy="533400"/>
          </a:xfrm>
          <a:prstGeom prst="rect">
            <a:avLst/>
          </a:prstGeom>
          <a:noFill/>
        </p:spPr>
      </p:pic>
      <p:pic>
        <p:nvPicPr>
          <p:cNvPr id="10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213508" y="3019031"/>
            <a:ext cx="6590810" cy="558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156</Words>
  <Application>Microsoft Office PowerPoint</Application>
  <PresentationFormat>On-screen Show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 Kader</dc:creator>
  <cp:lastModifiedBy>All User</cp:lastModifiedBy>
  <cp:revision>46</cp:revision>
  <dcterms:created xsi:type="dcterms:W3CDTF">2006-08-16T00:00:00Z</dcterms:created>
  <dcterms:modified xsi:type="dcterms:W3CDTF">2013-07-03T07:11:40Z</dcterms:modified>
</cp:coreProperties>
</file>