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sldIdLst>
    <p:sldId id="262" r:id="rId2"/>
    <p:sldId id="263" r:id="rId3"/>
    <p:sldId id="256" r:id="rId4"/>
    <p:sldId id="264" r:id="rId5"/>
    <p:sldId id="265" r:id="rId6"/>
    <p:sldId id="257" r:id="rId7"/>
    <p:sldId id="258" r:id="rId8"/>
    <p:sldId id="259" r:id="rId9"/>
    <p:sldId id="272" r:id="rId10"/>
    <p:sldId id="273" r:id="rId11"/>
    <p:sldId id="275" r:id="rId12"/>
    <p:sldId id="261" r:id="rId13"/>
    <p:sldId id="266" r:id="rId14"/>
    <p:sldId id="271" r:id="rId15"/>
    <p:sldId id="260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20B67-DECC-47B5-824B-E9EFD2574520}" type="datetimeFigureOut">
              <a:rPr lang="en-US" smtClean="0"/>
              <a:t>7/7/2013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C9C45-18DA-4CA6-B70C-943B320AE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7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C9C45-18DA-4CA6-B70C-943B320AEE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81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C9C45-18DA-4CA6-B70C-943B320AEE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543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592AF3B-B99D-4281-A090-AF36271BEDE3}" type="datetimeFigureOut">
              <a:rPr lang="en-US" smtClean="0"/>
              <a:t>7/7/2013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107E52A-C145-41A0-9B9D-B479044F5D99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AF3B-B99D-4281-A090-AF36271BEDE3}" type="datetimeFigureOut">
              <a:rPr lang="en-US" smtClean="0"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E52A-C145-41A0-9B9D-B479044F5D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AF3B-B99D-4281-A090-AF36271BEDE3}" type="datetimeFigureOut">
              <a:rPr lang="en-US" smtClean="0"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E52A-C145-41A0-9B9D-B479044F5D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AF3B-B99D-4281-A090-AF36271BEDE3}" type="datetimeFigureOut">
              <a:rPr lang="en-US" smtClean="0"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E52A-C145-41A0-9B9D-B479044F5D9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AF3B-B99D-4281-A090-AF36271BEDE3}" type="datetimeFigureOut">
              <a:rPr lang="en-US" smtClean="0"/>
              <a:t>7/7/2013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E52A-C145-41A0-9B9D-B479044F5D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AF3B-B99D-4281-A090-AF36271BEDE3}" type="datetimeFigureOut">
              <a:rPr lang="en-US" smtClean="0"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E52A-C145-41A0-9B9D-B479044F5D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AF3B-B99D-4281-A090-AF36271BEDE3}" type="datetimeFigureOut">
              <a:rPr lang="en-US" smtClean="0"/>
              <a:t>7/7/2013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E52A-C145-41A0-9B9D-B479044F5D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AF3B-B99D-4281-A090-AF36271BEDE3}" type="datetimeFigureOut">
              <a:rPr lang="en-US" smtClean="0"/>
              <a:t>7/7/2013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E52A-C145-41A0-9B9D-B479044F5D99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AF3B-B99D-4281-A090-AF36271BEDE3}" type="datetimeFigureOut">
              <a:rPr lang="en-US" smtClean="0"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E52A-C145-41A0-9B9D-B479044F5D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AF3B-B99D-4281-A090-AF36271BEDE3}" type="datetimeFigureOut">
              <a:rPr lang="en-US" smtClean="0"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E52A-C145-41A0-9B9D-B479044F5D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AF3B-B99D-4281-A090-AF36271BEDE3}" type="datetimeFigureOut">
              <a:rPr lang="en-US" smtClean="0"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E52A-C145-41A0-9B9D-B479044F5D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592AF3B-B99D-4281-A090-AF36271BEDE3}" type="datetimeFigureOut">
              <a:rPr lang="en-US" smtClean="0"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107E52A-C145-41A0-9B9D-B479044F5D9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0" y="3905070"/>
            <a:ext cx="2590800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5" y="990600"/>
            <a:ext cx="4339936" cy="260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2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228600"/>
            <a:ext cx="3200400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4400" u="sng" dirty="0" smtClean="0">
                <a:latin typeface="NikoshBAN" pitchFamily="2" charset="0"/>
                <a:cs typeface="NikoshBAN" pitchFamily="2" charset="0"/>
              </a:rPr>
              <a:t>শিক্ষক পরিচিতিঃ</a:t>
            </a:r>
            <a:endParaRPr lang="en-US" sz="44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1600200"/>
            <a:ext cx="61722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মোছাঃ জেসমিন পারভীন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হরিনাথপুর এ,এম,বহুমুখী উচ্চ বিদ্যালয়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কাজিপুর,সিরাজগঞ্জ।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মোছাঃআফিয়া সুলতানা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তারাকান্দি উচ্চ বিদ্যালয়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কাজিপুর,সিরাজগঞ্জ।</a:t>
            </a: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467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1676400"/>
            <a:ext cx="7543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শ্রেণিঃ ৬ষ্ঠ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বিষয়ঃ তথ্য ও  যোগাযোগ প্রযুক্তি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 ৪০মিনিট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তারিখঃ ৩০/৬/১৩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47975" y="457200"/>
            <a:ext cx="32004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68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73" y="356415"/>
            <a:ext cx="2734628" cy="221726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53" y="445987"/>
            <a:ext cx="2759347" cy="211623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1" y="3200400"/>
            <a:ext cx="2438400" cy="276547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200401"/>
            <a:ext cx="2562702" cy="2743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7762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676400" y="2304871"/>
            <a:ext cx="548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u="sng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তথ্য ও যোগাযোগ </a:t>
            </a:r>
            <a:r>
              <a:rPr lang="bn-BD" sz="3600" b="1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প্রযুক্তির ব্যবহার</a:t>
            </a:r>
            <a:endParaRPr lang="en-US" sz="3600" b="1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19400" y="1066799"/>
            <a:ext cx="2514600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আজকের পাঠঃ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62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67025" y="457200"/>
            <a:ext cx="2390775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u="sng" dirty="0" smtClean="0">
                <a:latin typeface="NikoshBAN" pitchFamily="2" charset="0"/>
                <a:cs typeface="NikoshBAN" pitchFamily="2" charset="0"/>
              </a:rPr>
              <a:t>শিখন ফলঃ</a:t>
            </a:r>
            <a:endParaRPr lang="en-US" sz="36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1717119"/>
            <a:ext cx="7086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 তথ্য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ও যোগাযোগ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প্রযুক্তি কী তা বর্ণনা করতে পারবে।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২। কোথায় কোথায়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তথ্য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প্রযুক্তির ব্যবহার করা যেতে পারে তা ব্যাখ্যা করতে পারবে।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৩।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তথ্য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ও যোগাযোগ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প্রযুক্তির গুরুত্ব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ব্যাখ্যা করতে পারবে।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33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0" y="871585"/>
            <a:ext cx="2266950" cy="21002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5" y="3886200"/>
            <a:ext cx="2424793" cy="2057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TextBox 13"/>
          <p:cNvSpPr txBox="1"/>
          <p:nvPr/>
        </p:nvSpPr>
        <p:spPr>
          <a:xfrm>
            <a:off x="5334000" y="3043535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কম্পিউটারে বিনোদন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499" y="6167735"/>
            <a:ext cx="3314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চিকিৎসায় প্রযুক্তির ব্যবহার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739782"/>
            <a:ext cx="2207053" cy="22038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8" name="TextBox 17"/>
          <p:cNvSpPr txBox="1"/>
          <p:nvPr/>
        </p:nvSpPr>
        <p:spPr>
          <a:xfrm>
            <a:off x="5029200" y="602998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ই-বুক রিডার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5" y="1005966"/>
            <a:ext cx="2314575" cy="21182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1219200" y="3163669"/>
            <a:ext cx="194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152400"/>
            <a:ext cx="6017053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তথ্য ও যোগাযোগ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প্রযুক্তির ব্যবহার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968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094" y="1828799"/>
            <a:ext cx="2897506" cy="29718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7" y="1905000"/>
            <a:ext cx="2862263" cy="2895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381000" y="41910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1" y="5191780"/>
            <a:ext cx="3733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শিক্ষা ক্ষেত্রে কম্পিউটারে ব্যবহার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72025" y="5181600"/>
            <a:ext cx="3533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বিনোদন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ক্ষেত্রে কম্পিউটারে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1600" y="3810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শিক্ষাওবিনোদনে কম্পিউটারের </a:t>
            </a:r>
            <a:r>
              <a:rPr lang="bn-BD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28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1" y="1066800"/>
            <a:ext cx="4343400" cy="4617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892301" y="5966936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লেখালেখির কাজে কম্পিউটারে ব্যবহার</a:t>
            </a:r>
          </a:p>
        </p:txBody>
      </p:sp>
    </p:spTree>
    <p:extLst>
      <p:ext uri="{BB962C8B-B14F-4D97-AF65-F5344CB8AC3E}">
        <p14:creationId xmlns:p14="http://schemas.microsoft.com/office/powerpoint/2010/main" val="409544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600200"/>
            <a:ext cx="3886200" cy="289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981200" y="685800"/>
            <a:ext cx="5105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চিকিৎসা ক্ষেত্রে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কম্পিউটারের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ব্যবহার 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72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" y="990600"/>
            <a:ext cx="6172200" cy="3886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7400" y="50292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কৃষি ক্ষেত্রে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তথ্য ও যোগাযোগ প্রযুক্তি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2286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কৃষি ক্ষেত্রে তথ্য ও যোগাযোগ </a:t>
            </a:r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প্রযুক্তির ব্যবহার 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4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0" y="609599"/>
            <a:ext cx="2209800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u="sng" dirty="0" smtClean="0">
                <a:latin typeface="NikoshBAN" pitchFamily="2" charset="0"/>
                <a:cs typeface="NikoshBAN" pitchFamily="2" charset="0"/>
              </a:rPr>
              <a:t> একক কাজঃ  </a:t>
            </a:r>
            <a:endParaRPr lang="en-US" sz="36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1752600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তথ্য 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যোগাযোগ  প্রযুক্তি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কী?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টেলিমেডিসিন কী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30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95600" y="685800"/>
            <a:ext cx="2438400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1336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তথ্য 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প্রযুক্তির ব্যবহার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করে কি কি বিনোদন করা যায় তা লিখ 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8208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592068"/>
            <a:ext cx="28194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মুল্যায়নঃ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676400"/>
            <a:ext cx="8305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ই-বুক রিডারে কি করা যায়?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একটি ই-বুক রিডারে কত গুলো বই রাখা যায়।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কোন আবিষ্কারের ফলে তথ্য বিনিময় একটি নতুন জগতে পা দিয়েছিল তা বল।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02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685800"/>
            <a:ext cx="31242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/>
              <a:t>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1828800"/>
            <a:ext cx="7315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কম্পিউটারে কি কি কাজ করা যায় তা লিখ।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99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2590800"/>
            <a:ext cx="5562600" cy="26468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1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11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579</TotalTime>
  <Words>197</Words>
  <Application>Microsoft Office PowerPoint</Application>
  <PresentationFormat>On-screen Show (4:3)</PresentationFormat>
  <Paragraphs>46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Austin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95</cp:revision>
  <dcterms:created xsi:type="dcterms:W3CDTF">2013-06-26T06:16:57Z</dcterms:created>
  <dcterms:modified xsi:type="dcterms:W3CDTF">2013-07-07T09:20:56Z</dcterms:modified>
</cp:coreProperties>
</file>