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  <p:sldMasterId id="2147484140" r:id="rId2"/>
    <p:sldMasterId id="2147484152" r:id="rId3"/>
    <p:sldMasterId id="2147484164" r:id="rId4"/>
  </p:sldMasterIdLst>
  <p:notesMasterIdLst>
    <p:notesMasterId r:id="rId19"/>
  </p:notesMasterIdLst>
  <p:sldIdLst>
    <p:sldId id="256" r:id="rId5"/>
    <p:sldId id="257" r:id="rId6"/>
    <p:sldId id="258" r:id="rId7"/>
    <p:sldId id="259" r:id="rId8"/>
    <p:sldId id="269" r:id="rId9"/>
    <p:sldId id="260" r:id="rId10"/>
    <p:sldId id="264" r:id="rId11"/>
    <p:sldId id="265" r:id="rId12"/>
    <p:sldId id="267" r:id="rId13"/>
    <p:sldId id="268" r:id="rId14"/>
    <p:sldId id="263" r:id="rId15"/>
    <p:sldId id="262" r:id="rId16"/>
    <p:sldId id="261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76" autoAdjust="0"/>
    <p:restoredTop sz="94660"/>
  </p:normalViewPr>
  <p:slideViewPr>
    <p:cSldViewPr>
      <p:cViewPr varScale="1">
        <p:scale>
          <a:sx n="68" d="100"/>
          <a:sy n="68" d="100"/>
        </p:scale>
        <p:origin x="-14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B5B3A-F405-488E-851B-44606C490E98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11A38-AA8F-4101-8BD5-609E8B9D3F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212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11A38-AA8F-4101-8BD5-609E8B9D3FB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8436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1424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9827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0799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44383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4131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75257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14528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26480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2199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7748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4213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9842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gi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759408"/>
            <a:ext cx="6629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Shahnaj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Begum</a:t>
            </a: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Senior  Teacher</a:t>
            </a: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Nadona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Adarsha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High  School,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Sonaimuri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Noakhali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.</a:t>
            </a:r>
            <a:endParaRPr lang="en-US" sz="4000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5461" y="4114800"/>
            <a:ext cx="3064752" cy="2327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670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3810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10045" y="1066800"/>
            <a:ext cx="8229600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How    many   kinds    of   Parts   of   speech  ?</a:t>
            </a:r>
          </a:p>
          <a:p>
            <a:r>
              <a:rPr lang="en-US" sz="2800" dirty="0" smtClean="0"/>
              <a:t>Answer :   8 </a:t>
            </a:r>
            <a:r>
              <a:rPr lang="en-US" dirty="0" smtClean="0"/>
              <a:t>.</a:t>
            </a:r>
          </a:p>
          <a:p>
            <a:r>
              <a:rPr lang="en-US" sz="3200" dirty="0" smtClean="0"/>
              <a:t>What    are   these  ?</a:t>
            </a:r>
          </a:p>
          <a:p>
            <a:r>
              <a:rPr lang="en-US" sz="2800" b="1" dirty="0" smtClean="0"/>
              <a:t>Answer:  These  are </a:t>
            </a:r>
          </a:p>
          <a:p>
            <a:r>
              <a:rPr lang="en-US" sz="2800" b="1" dirty="0" smtClean="0"/>
              <a:t>1 .   Noun ,</a:t>
            </a:r>
          </a:p>
          <a:p>
            <a:pPr marL="342900" indent="-342900">
              <a:buAutoNum type="arabicPeriod" startAt="2"/>
            </a:pPr>
            <a:r>
              <a:rPr lang="en-US" sz="2800" b="1" dirty="0" smtClean="0"/>
              <a:t>Pronoun ,</a:t>
            </a:r>
          </a:p>
          <a:p>
            <a:pPr marL="342900" indent="-342900">
              <a:buAutoNum type="arabicPeriod" startAt="3"/>
            </a:pPr>
            <a:r>
              <a:rPr lang="en-US" sz="2800" b="1" dirty="0" smtClean="0"/>
              <a:t>Adjective ,</a:t>
            </a:r>
          </a:p>
          <a:p>
            <a:pPr marL="342900" indent="-342900">
              <a:buAutoNum type="arabicPeriod" startAt="3"/>
            </a:pPr>
            <a:r>
              <a:rPr lang="en-US" sz="2800" b="1" dirty="0"/>
              <a:t> </a:t>
            </a:r>
            <a:r>
              <a:rPr lang="en-US" sz="2800" b="1" dirty="0" smtClean="0"/>
              <a:t>Verb ,</a:t>
            </a:r>
          </a:p>
          <a:p>
            <a:pPr marL="342900" indent="-342900">
              <a:buAutoNum type="arabicPeriod" startAt="3"/>
            </a:pPr>
            <a:r>
              <a:rPr lang="en-US" sz="2800" b="1" dirty="0" smtClean="0"/>
              <a:t>Adverb ,</a:t>
            </a:r>
          </a:p>
          <a:p>
            <a:pPr marL="342900" indent="-342900">
              <a:buAutoNum type="arabicPeriod" startAt="3"/>
            </a:pPr>
            <a:r>
              <a:rPr lang="en-US" sz="2800" b="1" dirty="0" smtClean="0"/>
              <a:t>Preposition ,</a:t>
            </a:r>
          </a:p>
          <a:p>
            <a:pPr marL="342900" indent="-342900">
              <a:buAutoNum type="arabicPeriod" startAt="3"/>
            </a:pPr>
            <a:r>
              <a:rPr lang="en-US" sz="2800" b="1" dirty="0" smtClean="0"/>
              <a:t>Conjunction ,</a:t>
            </a:r>
          </a:p>
          <a:p>
            <a:r>
              <a:rPr lang="en-US" sz="2800" dirty="0" smtClean="0"/>
              <a:t>8 .  Interjection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5455" y="6273225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Now   I  discuss  about    Noun   in  details .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252845" y="302383"/>
            <a:ext cx="86868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WELCOME    YOU   TODAYS     CLASS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955075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538" y="1266669"/>
            <a:ext cx="6400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ENGLISH  SECOND  PAPER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UNIT  :  13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Defination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of   NOUN   and  it’s 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Classificaton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5127" y="35927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200400" y="2759385"/>
            <a:ext cx="4274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Class   Seven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43412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905000"/>
            <a:ext cx="7543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By the end  of  the  lesson you  will  able  to  understand ,say  and  write  about ----------</a:t>
            </a:r>
          </a:p>
          <a:p>
            <a:r>
              <a:rPr lang="en-US" sz="4000" dirty="0" smtClean="0"/>
              <a:t>     </a:t>
            </a:r>
            <a:r>
              <a:rPr lang="en-US" sz="4000" dirty="0" err="1" smtClean="0"/>
              <a:t>Defination</a:t>
            </a:r>
            <a:r>
              <a:rPr lang="en-US" sz="4000" dirty="0" smtClean="0"/>
              <a:t>   of   Noun</a:t>
            </a:r>
          </a:p>
          <a:p>
            <a:r>
              <a:rPr lang="en-US" sz="4000" dirty="0" smtClean="0"/>
              <a:t>    It’s  Classification</a:t>
            </a:r>
          </a:p>
          <a:p>
            <a:r>
              <a:rPr lang="en-US" sz="4000" dirty="0" smtClean="0"/>
              <a:t>     It’s   Example   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235343"/>
            <a:ext cx="7848600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LEARNING      OUTCOME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xmlns="" val="1652657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0808" y="3500106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MEN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441614" y="17148"/>
            <a:ext cx="763558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YOU  SEE   SOME  PICTURES</a:t>
            </a:r>
            <a:endParaRPr lang="en-US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2851" y="3884826"/>
            <a:ext cx="2789093" cy="25968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50985" y="6328857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THE ROSE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55" y="4299008"/>
            <a:ext cx="2842778" cy="21826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7364" y="6273224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Army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5568" y="4269547"/>
            <a:ext cx="2861831" cy="22960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27714" y="6413646"/>
            <a:ext cx="251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Illness</a:t>
            </a:r>
            <a:endParaRPr lang="en-US" sz="3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7479" y="635770"/>
            <a:ext cx="2888673" cy="270051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76146" y="325620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Iron</a:t>
            </a:r>
            <a:endParaRPr lang="en-US" sz="3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54" y="940479"/>
            <a:ext cx="2842779" cy="255962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5569" y="663478"/>
            <a:ext cx="2971802" cy="283662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005569" y="3317831"/>
            <a:ext cx="2216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Sonargaon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43127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7927" y="422564"/>
            <a:ext cx="8915400" cy="517064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Noun:  A  Noun  is  a  word  which  denotes  the  name  of   a  person, thing, place,  quality,  condition  etc.</a:t>
            </a:r>
          </a:p>
        </p:txBody>
      </p:sp>
    </p:spTree>
    <p:extLst>
      <p:ext uri="{BB962C8B-B14F-4D97-AF65-F5344CB8AC3E}">
        <p14:creationId xmlns:p14="http://schemas.microsoft.com/office/powerpoint/2010/main" xmlns="" val="1633193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val 61"/>
          <p:cNvSpPr/>
          <p:nvPr/>
        </p:nvSpPr>
        <p:spPr>
          <a:xfrm>
            <a:off x="6629400" y="6100465"/>
            <a:ext cx="1524000" cy="68529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261139" y="5936398"/>
            <a:ext cx="1834861" cy="69249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2258291" y="5922543"/>
            <a:ext cx="1638300" cy="72973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38100" y="5936398"/>
            <a:ext cx="1676400" cy="692498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457200" y="2819400"/>
            <a:ext cx="7772400" cy="762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76200" y="3810000"/>
            <a:ext cx="1219200" cy="9836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Concrete  Noun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7391400" y="3733800"/>
            <a:ext cx="1524000" cy="962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Abstract   Noun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09600" y="5334000"/>
            <a:ext cx="6629400" cy="7620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own Arrow 29"/>
          <p:cNvSpPr/>
          <p:nvPr/>
        </p:nvSpPr>
        <p:spPr>
          <a:xfrm>
            <a:off x="4244338" y="1925782"/>
            <a:ext cx="297181" cy="10460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>
            <a:off x="462049" y="2971800"/>
            <a:ext cx="45719" cy="8589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8115300" y="2822864"/>
            <a:ext cx="76200" cy="8763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598517" y="4838700"/>
            <a:ext cx="277783" cy="4953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609600" y="5430982"/>
            <a:ext cx="0" cy="51261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66700" y="6039439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Proper  Noun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3200400" y="5430982"/>
            <a:ext cx="0" cy="697284"/>
          </a:xfrm>
          <a:prstGeom prst="straightConnector1">
            <a:avLst/>
          </a:prstGeom>
          <a:ln w="762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438400" y="5982565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Common  Noun</a:t>
            </a:r>
            <a:endParaRPr lang="en-US" dirty="0"/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323610" y="5295947"/>
            <a:ext cx="48490" cy="70999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498731" y="6005946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Material  Noun</a:t>
            </a:r>
            <a:endParaRPr lang="en-US" dirty="0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7239000" y="5334000"/>
            <a:ext cx="0" cy="74809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6752492" y="613943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Collective   Noun</a:t>
            </a:r>
            <a:endParaRPr lang="en-US" dirty="0"/>
          </a:p>
        </p:txBody>
      </p:sp>
      <p:sp>
        <p:nvSpPr>
          <p:cNvPr id="64" name="Rectangle 63"/>
          <p:cNvSpPr/>
          <p:nvPr/>
        </p:nvSpPr>
        <p:spPr>
          <a:xfrm>
            <a:off x="2093594" y="519452"/>
            <a:ext cx="4895850" cy="1325479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Classification 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of   Noun    in  a   chart :</a:t>
            </a:r>
          </a:p>
          <a:p>
            <a:pPr algn="ctr"/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7486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0" grpId="0" animBg="1"/>
      <p:bldP spid="31" grpId="0" animBg="1"/>
      <p:bldP spid="32" grpId="0" animBg="1"/>
      <p:bldP spid="33" grpId="0" animBg="1"/>
      <p:bldP spid="42" grpId="0"/>
      <p:bldP spid="45" grpId="0"/>
      <p:bldP spid="48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08914" y="3276600"/>
            <a:ext cx="3581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2971800" y="43934"/>
            <a:ext cx="19221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Proper  Noun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4401" y="625732"/>
            <a:ext cx="2924784" cy="162840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38642" y="2254139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Rahim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2568" y="447993"/>
            <a:ext cx="4419600" cy="216525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117735" y="2809229"/>
            <a:ext cx="21098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Common  noun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283" y="3515040"/>
            <a:ext cx="3385579" cy="254715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453312" y="6073914"/>
            <a:ext cx="11880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  Women  </a:t>
            </a:r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2491" y="3711714"/>
            <a:ext cx="3861418" cy="23622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095609" y="6073914"/>
            <a:ext cx="12626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Cow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41687" y="2711283"/>
            <a:ext cx="770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Dhaka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514600" y="413266"/>
            <a:ext cx="576898" cy="2124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8" idx="0"/>
          </p:cNvCxnSpPr>
          <p:nvPr/>
        </p:nvCxnSpPr>
        <p:spPr>
          <a:xfrm>
            <a:off x="4582568" y="207818"/>
            <a:ext cx="2209800" cy="2401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666666" y="3178561"/>
            <a:ext cx="577162" cy="1960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839185" y="3091934"/>
            <a:ext cx="986197" cy="4786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41767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100" y="1042698"/>
            <a:ext cx="3463252" cy="1832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552" y="4204615"/>
            <a:ext cx="3352800" cy="222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1754" y="387578"/>
            <a:ext cx="3216519" cy="2407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11333" y="125968"/>
            <a:ext cx="2460161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dirty="0"/>
              <a:t>Material  Noun 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9731" y="2920961"/>
            <a:ext cx="8668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Chair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8103" y="2874840"/>
            <a:ext cx="1457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Books</a:t>
            </a:r>
            <a:endParaRPr lang="en-US" sz="24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057400" y="628650"/>
            <a:ext cx="594519" cy="3810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937081" y="387578"/>
            <a:ext cx="1364673" cy="1028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2552" y="3290293"/>
            <a:ext cx="3050380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Collective  Noun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1211659" y="646942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Team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5760026" y="6392479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Class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477000" y="651763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762000" y="3875068"/>
            <a:ext cx="457200" cy="329547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426188" y="3412864"/>
            <a:ext cx="837731" cy="330827"/>
          </a:xfrm>
          <a:prstGeom prst="straightConnector1">
            <a:avLst/>
          </a:prstGeom>
          <a:ln w="571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9036" y="3836315"/>
            <a:ext cx="4793964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9907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3733800" cy="4412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79822" y="191868"/>
            <a:ext cx="5410199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Abstract   Noun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647093" y="5936673"/>
            <a:ext cx="4419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Kindness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5290" y="1524000"/>
            <a:ext cx="3837710" cy="4257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66692" y="5936673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Illness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828800" y="838200"/>
            <a:ext cx="4191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724400" y="838199"/>
            <a:ext cx="762000" cy="68580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20806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4794" y="331857"/>
            <a:ext cx="81534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CLASS  WORK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762000" y="3347774"/>
            <a:ext cx="7543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Khulna </a:t>
            </a:r>
            <a:r>
              <a:rPr lang="en-US" sz="2800" dirty="0"/>
              <a:t>, Nation ,  Padma City , Oil , Happiness ,Girl ,Club ,Gold , Boyhood ,</a:t>
            </a:r>
            <a:r>
              <a:rPr lang="en-US" sz="2800" dirty="0" err="1"/>
              <a:t>Rakib</a:t>
            </a:r>
            <a:r>
              <a:rPr lang="en-US" sz="2800" dirty="0"/>
              <a:t> ,Poet ,Police,  Coal ,</a:t>
            </a:r>
            <a:r>
              <a:rPr lang="en-US" sz="2800" dirty="0" smtClean="0"/>
              <a:t>Friendship </a:t>
            </a:r>
            <a:r>
              <a:rPr lang="en-US" sz="2800" dirty="0"/>
              <a:t>.</a:t>
            </a:r>
          </a:p>
          <a:p>
            <a:r>
              <a:rPr lang="en-US" sz="2800" dirty="0"/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219200"/>
            <a:ext cx="76962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/>
              <a:t>You   Identified  the  different  kinds  of   Noun  from  these   words   below -----</a:t>
            </a:r>
          </a:p>
        </p:txBody>
      </p:sp>
    </p:spTree>
    <p:extLst>
      <p:ext uri="{BB962C8B-B14F-4D97-AF65-F5344CB8AC3E}">
        <p14:creationId xmlns:p14="http://schemas.microsoft.com/office/powerpoint/2010/main" xmlns="" val="494150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514600" y="3124200"/>
            <a:ext cx="457200" cy="3810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200" y="1752600"/>
            <a:ext cx="8153400" cy="409342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Now   You  choose  the   correct   answer  from  the  Alternatives  :</a:t>
            </a:r>
          </a:p>
          <a:p>
            <a:r>
              <a:rPr lang="en-US" sz="2800" dirty="0" smtClean="0"/>
              <a:t>1.“Rony “   What  kind   of  Noun  ?</a:t>
            </a:r>
          </a:p>
          <a:p>
            <a:r>
              <a:rPr lang="en-US" sz="2800" dirty="0" smtClean="0"/>
              <a:t>a. Common                                   c. Abstract  .</a:t>
            </a:r>
          </a:p>
          <a:p>
            <a:endParaRPr lang="en-US" sz="2800" dirty="0" smtClean="0"/>
          </a:p>
          <a:p>
            <a:r>
              <a:rPr lang="en-US" sz="2800" dirty="0" smtClean="0"/>
              <a:t>2</a:t>
            </a:r>
            <a:r>
              <a:rPr lang="en-US" sz="2800" dirty="0"/>
              <a:t>.</a:t>
            </a:r>
            <a:r>
              <a:rPr lang="en-US" sz="2800" dirty="0" smtClean="0"/>
              <a:t> “ Kindness “, Which  kind  of  Noun  ?</a:t>
            </a:r>
          </a:p>
          <a:p>
            <a:r>
              <a:rPr lang="en-US" sz="2800" dirty="0" err="1" smtClean="0"/>
              <a:t>a.Common</a:t>
            </a:r>
            <a:r>
              <a:rPr lang="en-US" sz="2800" dirty="0" smtClean="0"/>
              <a:t>  </a:t>
            </a:r>
            <a:r>
              <a:rPr lang="en-US" sz="2800" dirty="0" err="1" smtClean="0"/>
              <a:t>b.Material</a:t>
            </a:r>
            <a:r>
              <a:rPr lang="en-US" sz="2800" dirty="0"/>
              <a:t>. </a:t>
            </a:r>
            <a:endParaRPr lang="en-US" sz="2800" dirty="0" smtClean="0"/>
          </a:p>
          <a:p>
            <a:r>
              <a:rPr lang="en-US" sz="2800" dirty="0" smtClean="0"/>
              <a:t>3 .”Water”  Which   kind  of   Noun  ?</a:t>
            </a:r>
          </a:p>
          <a:p>
            <a:r>
              <a:rPr lang="en-US" sz="2800" dirty="0" smtClean="0"/>
              <a:t>a.  Proper       </a:t>
            </a:r>
            <a:r>
              <a:rPr lang="en-US" sz="3600" dirty="0" smtClean="0"/>
              <a:t>                 </a:t>
            </a:r>
            <a:r>
              <a:rPr lang="en-US" sz="2800" dirty="0" smtClean="0"/>
              <a:t>              c .Collective 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447800" y="685800"/>
            <a:ext cx="5798127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EVALUATION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2971800" y="3022312"/>
            <a:ext cx="1665777" cy="584775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en-US" sz="3200" dirty="0"/>
              <a:t>b</a:t>
            </a:r>
            <a:r>
              <a:rPr lang="en-US" dirty="0"/>
              <a:t>.  </a:t>
            </a:r>
            <a:r>
              <a:rPr lang="en-US" sz="2800" dirty="0"/>
              <a:t>Proper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5016" y="4343026"/>
            <a:ext cx="1828800" cy="577192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256426"/>
            <a:ext cx="1943100" cy="589601"/>
          </a:xfrm>
          <a:prstGeom prst="rect">
            <a:avLst/>
          </a:prstGeom>
          <a:solidFill>
            <a:srgbClr val="00B050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xmlns="" val="2231245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641763"/>
            <a:ext cx="7162800" cy="156966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Some  Example  :Water  , Gold  ,Milk , Iron ,Coal , Crowd ,  Army , Family ,</a:t>
            </a:r>
            <a:r>
              <a:rPr lang="en-US" sz="3200" dirty="0" err="1" smtClean="0"/>
              <a:t>Perliament</a:t>
            </a:r>
            <a:r>
              <a:rPr lang="en-US" sz="3200" dirty="0" smtClean="0"/>
              <a:t>, City , Girl ,</a:t>
            </a:r>
            <a:r>
              <a:rPr lang="en-US" sz="3200" dirty="0" err="1" smtClean="0"/>
              <a:t>Meghna</a:t>
            </a:r>
            <a:r>
              <a:rPr lang="en-US" sz="3200" dirty="0" smtClean="0"/>
              <a:t>  ,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4012803"/>
            <a:ext cx="7391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You  </a:t>
            </a:r>
            <a:r>
              <a:rPr lang="en-US" sz="3200" dirty="0" err="1"/>
              <a:t>findout</a:t>
            </a:r>
            <a:r>
              <a:rPr lang="en-US" sz="3200" dirty="0"/>
              <a:t>  Material  noun   and  Collective  noun   from   the   Box  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685800"/>
            <a:ext cx="6477000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HOME  WORK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xmlns="" val="2515711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313765"/>
            <a:ext cx="762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Ok ,See   you   next  class. </a:t>
            </a:r>
          </a:p>
          <a:p>
            <a:r>
              <a:rPr lang="en-US" sz="4400" dirty="0" smtClean="0"/>
              <a:t>Thank   you   all . 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9800" y="3810000"/>
            <a:ext cx="35814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9930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1216</TotalTime>
  <Words>336</Words>
  <Application>Microsoft Office PowerPoint</Application>
  <PresentationFormat>On-screen Show (4:3)</PresentationFormat>
  <Paragraphs>85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Angles</vt:lpstr>
      <vt:lpstr>Office Theme</vt:lpstr>
      <vt:lpstr>1_Angles</vt:lpstr>
      <vt:lpstr>Austin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MD.BELAYET HOSSAIN</dc:creator>
  <cp:lastModifiedBy>sumon</cp:lastModifiedBy>
  <cp:revision>189</cp:revision>
  <dcterms:created xsi:type="dcterms:W3CDTF">2006-08-16T00:00:00Z</dcterms:created>
  <dcterms:modified xsi:type="dcterms:W3CDTF">2013-07-07T06:33:19Z</dcterms:modified>
</cp:coreProperties>
</file>