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9" r:id="rId8"/>
    <p:sldId id="270" r:id="rId9"/>
    <p:sldId id="266" r:id="rId10"/>
    <p:sldId id="271" r:id="rId11"/>
    <p:sldId id="275" r:id="rId12"/>
    <p:sldId id="276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ED74-BE5D-46A6-81DC-BE3514DDA8B6}" type="datetimeFigureOut">
              <a:rPr lang="en-US" smtClean="0"/>
              <a:pPr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65B0-CC29-4018-AAC8-318A8C55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9144000" cy="6864129"/>
            <a:chOff x="0" y="0"/>
            <a:chExt cx="9144000" cy="6864129"/>
          </a:xfrm>
        </p:grpSpPr>
        <p:pic>
          <p:nvPicPr>
            <p:cNvPr id="4" name="Picture 3" descr="01719401240 (191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0500" y="0"/>
              <a:ext cx="5143500" cy="6858000"/>
            </a:xfrm>
            <a:prstGeom prst="rect">
              <a:avLst/>
            </a:prstGeom>
          </p:spPr>
        </p:pic>
        <p:pic>
          <p:nvPicPr>
            <p:cNvPr id="5" name="Picture 4" descr="Picture 020.jpg"/>
            <p:cNvPicPr>
              <a:picLocks noChangeAspect="1"/>
            </p:cNvPicPr>
            <p:nvPr/>
          </p:nvPicPr>
          <p:blipFill>
            <a:blip r:embed="rId4"/>
            <a:srcRect l="8908" t="15253" b="13286"/>
            <a:stretch>
              <a:fillRect/>
            </a:stretch>
          </p:blipFill>
          <p:spPr>
            <a:xfrm rot="5400000">
              <a:off x="-1412764" y="1412764"/>
              <a:ext cx="6864129" cy="403860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0" y="441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15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381000"/>
            <a:ext cx="5139907" cy="22159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919948"/>
            <a:ext cx="84582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009680" y="2095640"/>
            <a:ext cx="1562918" cy="2344715"/>
            <a:chOff x="5009680" y="2095640"/>
            <a:chExt cx="1562918" cy="2344715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3838679" y="3267319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5010359" y="4438998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6200000" flipH="1">
              <a:off x="4619799" y="2486200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8"/>
          <p:cNvGrpSpPr/>
          <p:nvPr/>
        </p:nvGrpSpPr>
        <p:grpSpPr>
          <a:xfrm>
            <a:off x="2667000" y="2095639"/>
            <a:ext cx="2343359" cy="2344716"/>
            <a:chOff x="2667000" y="2095639"/>
            <a:chExt cx="2343359" cy="2344716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1495999" y="3266640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67000" y="4438998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67000" y="2095639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9"/>
          <p:cNvGrpSpPr/>
          <p:nvPr/>
        </p:nvGrpSpPr>
        <p:grpSpPr>
          <a:xfrm>
            <a:off x="5010359" y="4438999"/>
            <a:ext cx="1563596" cy="1563595"/>
            <a:chOff x="5010359" y="4438999"/>
            <a:chExt cx="1563596" cy="1563595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5792157" y="5219440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229918" y="5219440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10359" y="6001237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20"/>
          <p:cNvGrpSpPr/>
          <p:nvPr/>
        </p:nvGrpSpPr>
        <p:grpSpPr>
          <a:xfrm>
            <a:off x="5010359" y="533400"/>
            <a:ext cx="3905599" cy="3905598"/>
            <a:chOff x="5010359" y="533400"/>
            <a:chExt cx="3905599" cy="3905598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6963159" y="923960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010359" y="533400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572598" y="2876759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05600" y="1905000"/>
          <a:ext cx="609600" cy="865188"/>
        </p:xfrm>
        <a:graphic>
          <a:graphicData uri="http://schemas.openxmlformats.org/presentationml/2006/ole">
            <p:oleObj spid="_x0000_s23554" name="Equation" r:id="rId3" imgW="177480" imgH="19044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429000" y="2743200"/>
          <a:ext cx="573087" cy="865188"/>
        </p:xfrm>
        <a:graphic>
          <a:graphicData uri="http://schemas.openxmlformats.org/presentationml/2006/ole">
            <p:oleObj spid="_x0000_s23555" name="Equation" r:id="rId4" imgW="164880" imgH="19044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486400" y="4648200"/>
          <a:ext cx="609600" cy="865188"/>
        </p:xfrm>
        <a:graphic>
          <a:graphicData uri="http://schemas.openxmlformats.org/presentationml/2006/ole">
            <p:oleObj spid="_x0000_s23556" name="Equation" r:id="rId5" imgW="177480" imgH="1904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53000" y="3581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14257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4343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4267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5650"/>
            <a:ext cx="5139907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395008"/>
            <a:ext cx="8458200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৯.১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কারবে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95400"/>
            <a:ext cx="4724400" cy="1600200"/>
          </a:xfrm>
          <a:gradFill rotWithShape="0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228600">
            <a:pattFill prst="dkVert">
              <a:fgClr>
                <a:srgbClr val="0000FF"/>
              </a:fgClr>
              <a:bgClr>
                <a:srgbClr val="FFFFFF"/>
              </a:bgClr>
            </a:patt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106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ধন্যবা</a:t>
            </a:r>
            <a:r>
              <a:rPr lang="en-US" sz="106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0" y="3810000"/>
            <a:ext cx="2743200" cy="990600"/>
          </a:xfr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244475">
            <a:pattFill prst="dkDnDiag">
              <a:fgClr>
                <a:srgbClr val="0000FF"/>
              </a:fgClr>
              <a:bgClr>
                <a:srgbClr val="FFFFFF"/>
              </a:bgClr>
            </a:pattFill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7200" b="1" dirty="0" err="1" smtClean="0">
                <a:latin typeface="SutonnyMJ" pitchFamily="2" charset="0"/>
                <a:cs typeface="Times New Roman" charset="0"/>
              </a:rPr>
              <a:t>mgvß</a:t>
            </a:r>
            <a:r>
              <a:rPr lang="en-US" sz="7200" b="1" dirty="0" smtClean="0"/>
              <a:t> 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F0BCB41A-20C5-44BC-BF19-60F365462767}" type="datetime1">
              <a:rPr lang="en-US" smtClean="0"/>
              <a:pPr/>
              <a:t>7/6/2013</a:t>
            </a:fld>
            <a:endParaRPr lang="en-US" smtClean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38D94D-E55B-492F-AABF-F99EF12E9CB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228600"/>
            <a:ext cx="8839200" cy="1828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dirty="0"/>
          </a:p>
        </p:txBody>
      </p:sp>
      <p:pic>
        <p:nvPicPr>
          <p:cNvPr id="7" name="Picture 6" descr="62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057400"/>
            <a:ext cx="3562350" cy="474744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657600" y="2133600"/>
            <a:ext cx="5334000" cy="2133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হাসনাত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সেলিম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বরাতীপুর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বলগাড়ী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" dirty="0">
              <a:solidFill>
                <a:srgbClr val="7030A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0" y="4572000"/>
            <a:ext cx="53340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6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omb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4267200" cy="60830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5791200"/>
            <a:ext cx="42672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/>
              </a:rPr>
              <a:t>পিথাগোরাস</a:t>
            </a:r>
            <a:r>
              <a:rPr lang="en-US" sz="5400" dirty="0" smtClean="0">
                <a:latin typeface="NikoshBAN"/>
              </a:rPr>
              <a:t> </a:t>
            </a:r>
            <a:endParaRPr lang="en-US" sz="5400" dirty="0">
              <a:latin typeface="NikoshB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" y="152400"/>
            <a:ext cx="4572000" cy="6287206"/>
            <a:chOff x="76200" y="152400"/>
            <a:chExt cx="4572000" cy="6287206"/>
          </a:xfrm>
        </p:grpSpPr>
        <p:pic>
          <p:nvPicPr>
            <p:cNvPr id="4" name="Picture 3" descr="image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76350" y="152400"/>
              <a:ext cx="2305050" cy="1981200"/>
            </a:xfrm>
            <a:prstGeom prst="rect">
              <a:avLst/>
            </a:prstGeom>
          </p:spPr>
        </p:pic>
        <p:pic>
          <p:nvPicPr>
            <p:cNvPr id="5" name="Picture 4" descr="images (1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200" y="2133600"/>
              <a:ext cx="4572000" cy="2362200"/>
            </a:xfrm>
            <a:prstGeom prst="rect">
              <a:avLst/>
            </a:prstGeom>
          </p:spPr>
        </p:pic>
        <p:pic>
          <p:nvPicPr>
            <p:cNvPr id="6" name="Picture 5" descr="images (2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8200" y="4495800"/>
              <a:ext cx="3070123" cy="1943806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77200" cy="22159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657600"/>
            <a:ext cx="8077200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- ৯.১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81000"/>
            <a:ext cx="5139907" cy="22159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919948"/>
            <a:ext cx="8458200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1143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0540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5181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4180582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ABC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600200" y="3657600"/>
            <a:ext cx="3657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5484812"/>
            <a:ext cx="2743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971800" y="2286000"/>
            <a:ext cx="3657600" cy="274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5000" y="34684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ইঞ্চি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3429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4381499" y="5506133"/>
            <a:ext cx="533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601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ইঞ্চি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543450">
            <a:off x="5181666" y="259322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ইঞ্চি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539613">
            <a:off x="4800732" y="306954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95600" y="127337"/>
            <a:ext cx="32766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3838679" y="3267319"/>
            <a:ext cx="2343359" cy="135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010359" y="4438998"/>
            <a:ext cx="1562239" cy="135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4619799" y="2486200"/>
            <a:ext cx="2343359" cy="156223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667000" y="2095639"/>
            <a:ext cx="2343359" cy="2344716"/>
            <a:chOff x="2667000" y="2095639"/>
            <a:chExt cx="2343359" cy="2344716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1495999" y="3266640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67000" y="4438998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67000" y="2095639"/>
              <a:ext cx="234335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010359" y="4438999"/>
            <a:ext cx="1563596" cy="1563595"/>
            <a:chOff x="5010359" y="4438999"/>
            <a:chExt cx="1563596" cy="1563595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5792157" y="5219440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229918" y="5219440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10359" y="6001237"/>
              <a:ext cx="1562239" cy="135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010359" y="533400"/>
            <a:ext cx="3905599" cy="3905598"/>
            <a:chOff x="5010359" y="533400"/>
            <a:chExt cx="3905599" cy="3905598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6963159" y="923960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010359" y="533400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572598" y="2876759"/>
              <a:ext cx="2343359" cy="156223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05600" y="1905000"/>
          <a:ext cx="609600" cy="865188"/>
        </p:xfrm>
        <a:graphic>
          <a:graphicData uri="http://schemas.openxmlformats.org/presentationml/2006/ole">
            <p:oleObj spid="_x0000_s2050" name="Equation" r:id="rId3" imgW="177480" imgH="19044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429000" y="2743200"/>
          <a:ext cx="573087" cy="865188"/>
        </p:xfrm>
        <a:graphic>
          <a:graphicData uri="http://schemas.openxmlformats.org/presentationml/2006/ole">
            <p:oleObj spid="_x0000_s2051" name="Equation" r:id="rId4" imgW="164880" imgH="19044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486400" y="4648200"/>
          <a:ext cx="609600" cy="865188"/>
        </p:xfrm>
        <a:graphic>
          <a:graphicData uri="http://schemas.openxmlformats.org/presentationml/2006/ole">
            <p:oleObj spid="_x0000_s2052" name="Equation" r:id="rId5" imgW="177480" imgH="1904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53000" y="3581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017712" y="381001"/>
            <a:ext cx="4973888" cy="4353231"/>
            <a:chOff x="3886200" y="381000"/>
            <a:chExt cx="5035677" cy="4407310"/>
          </a:xfrm>
        </p:grpSpPr>
        <p:grpSp>
          <p:nvGrpSpPr>
            <p:cNvPr id="21" name="Group 20"/>
            <p:cNvGrpSpPr/>
            <p:nvPr/>
          </p:nvGrpSpPr>
          <p:grpSpPr>
            <a:xfrm>
              <a:off x="3886200" y="381000"/>
              <a:ext cx="5035677" cy="4407310"/>
              <a:chOff x="2667000" y="533400"/>
              <a:chExt cx="6248958" cy="5469194"/>
            </a:xfrm>
          </p:grpSpPr>
          <p:cxnSp>
            <p:nvCxnSpPr>
              <p:cNvPr id="3" name="Straight Connector 2"/>
              <p:cNvCxnSpPr/>
              <p:nvPr/>
            </p:nvCxnSpPr>
            <p:spPr>
              <a:xfrm rot="5400000">
                <a:off x="3838679" y="3267319"/>
                <a:ext cx="2343359" cy="135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>
                <a:off x="5010359" y="4438998"/>
                <a:ext cx="1562239" cy="1357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6200000" flipH="1">
                <a:off x="4619799" y="2486200"/>
                <a:ext cx="2343359" cy="1562239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" name="Group 18"/>
              <p:cNvGrpSpPr/>
              <p:nvPr/>
            </p:nvGrpSpPr>
            <p:grpSpPr>
              <a:xfrm>
                <a:off x="2667000" y="2095639"/>
                <a:ext cx="2343359" cy="2344716"/>
                <a:chOff x="2667000" y="2095639"/>
                <a:chExt cx="2343359" cy="2344716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495999" y="3266640"/>
                  <a:ext cx="234335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667000" y="4438998"/>
                  <a:ext cx="234335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667000" y="2095639"/>
                  <a:ext cx="234335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9"/>
              <p:cNvGrpSpPr/>
              <p:nvPr/>
            </p:nvGrpSpPr>
            <p:grpSpPr>
              <a:xfrm>
                <a:off x="5010359" y="4438999"/>
                <a:ext cx="1563596" cy="1563595"/>
                <a:chOff x="5010359" y="4438999"/>
                <a:chExt cx="1563596" cy="1563595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rot="5400000">
                  <a:off x="5792157" y="5219440"/>
                  <a:ext cx="156223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>
                  <a:off x="4229918" y="5219440"/>
                  <a:ext cx="156223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010359" y="6001237"/>
                  <a:ext cx="1562239" cy="1357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20"/>
              <p:cNvGrpSpPr/>
              <p:nvPr/>
            </p:nvGrpSpPr>
            <p:grpSpPr>
              <a:xfrm>
                <a:off x="5010359" y="533400"/>
                <a:ext cx="3905599" cy="3905598"/>
                <a:chOff x="5010359" y="533400"/>
                <a:chExt cx="3905599" cy="3905598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6963159" y="923960"/>
                  <a:ext cx="2343359" cy="1562239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5010359" y="533400"/>
                  <a:ext cx="2343359" cy="1562239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6572598" y="2876759"/>
                  <a:ext cx="2343359" cy="1562239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TextBox 17"/>
            <p:cNvSpPr txBox="1"/>
            <p:nvPr/>
          </p:nvSpPr>
          <p:spPr>
            <a:xfrm>
              <a:off x="5715000" y="2873514"/>
              <a:ext cx="99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latin typeface="NikoshBAN" pitchFamily="2" charset="0"/>
                  <a:cs typeface="NikoshBAN" pitchFamily="2" charset="0"/>
                </a:rPr>
                <a:t>সমকোণী</a:t>
              </a:r>
              <a:r>
                <a:rPr lang="en-US" sz="2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latin typeface="NikoshBAN" pitchFamily="2" charset="0"/>
                  <a:cs typeface="NikoshBAN" pitchFamily="2" charset="0"/>
                </a:rPr>
                <a:t>ত্রিভূজ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38200" y="1981200"/>
          <a:ext cx="3124200" cy="865188"/>
        </p:xfrm>
        <a:graphic>
          <a:graphicData uri="http://schemas.openxmlformats.org/presentationml/2006/ole">
            <p:oleObj spid="_x0000_s3077" name="Equation" r:id="rId3" imgW="622080" imgH="190440" progId="Equation.3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76200" y="2941638"/>
          <a:ext cx="3581400" cy="895350"/>
        </p:xfrm>
        <a:graphic>
          <a:graphicData uri="http://schemas.openxmlformats.org/presentationml/2006/ole">
            <p:oleObj spid="_x0000_s3078" name="Equation" r:id="rId4" imgW="1002960" imgH="215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6200" y="3913188"/>
          <a:ext cx="2719388" cy="684212"/>
        </p:xfrm>
        <a:graphic>
          <a:graphicData uri="http://schemas.openxmlformats.org/presentationml/2006/ole">
            <p:oleObj spid="_x0000_s3079" name="Equation" r:id="rId5" imgW="761760" imgH="1648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239000" y="1524000"/>
          <a:ext cx="458959" cy="651387"/>
        </p:xfrm>
        <a:graphic>
          <a:graphicData uri="http://schemas.openxmlformats.org/presentationml/2006/ole">
            <p:oleObj spid="_x0000_s3080" name="Equation" r:id="rId6" imgW="177480" imgH="190440" progId="Equation.3">
              <p:embed/>
            </p:oleObj>
          </a:graphicData>
        </a:graphic>
      </p:graphicFrame>
      <p:graphicFrame>
        <p:nvGraphicFramePr>
          <p:cNvPr id="3081" name="Object 2"/>
          <p:cNvGraphicFramePr>
            <a:graphicFrameLocks noChangeAspect="1"/>
          </p:cNvGraphicFramePr>
          <p:nvPr/>
        </p:nvGraphicFramePr>
        <p:xfrm>
          <a:off x="4673931" y="2133600"/>
          <a:ext cx="431469" cy="651387"/>
        </p:xfrm>
        <a:graphic>
          <a:graphicData uri="http://schemas.openxmlformats.org/presentationml/2006/ole">
            <p:oleObj spid="_x0000_s3081" name="Equation" r:id="rId7" imgW="164880" imgH="19044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248400" y="3733800"/>
          <a:ext cx="458959" cy="651387"/>
        </p:xfrm>
        <a:graphic>
          <a:graphicData uri="http://schemas.openxmlformats.org/presentationml/2006/ole">
            <p:oleObj spid="_x0000_s3082" name="Equation" r:id="rId8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2205335"/>
            <a:ext cx="158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1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200" b="1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1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50" b="1" dirty="0" smtClean="0">
                <a:latin typeface="NikoshBAN" pitchFamily="2" charset="0"/>
                <a:cs typeface="NikoshBAN" pitchFamily="2" charset="0"/>
              </a:rPr>
              <a:t>ABC</a:t>
            </a:r>
            <a:endParaRPr lang="en-US" sz="1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397506" y="1933114"/>
            <a:ext cx="1461012" cy="84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28012" y="2663619"/>
            <a:ext cx="974008" cy="84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884510" y="1446110"/>
            <a:ext cx="1461012" cy="97400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667000" y="1202608"/>
            <a:ext cx="1461012" cy="1461857"/>
            <a:chOff x="2667000" y="1202608"/>
            <a:chExt cx="1461012" cy="1461857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1936917" y="1932691"/>
              <a:ext cx="1461012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67000" y="2663619"/>
              <a:ext cx="1461012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667000" y="1202608"/>
              <a:ext cx="1461012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128012" y="2663619"/>
            <a:ext cx="974854" cy="974854"/>
            <a:chOff x="4128012" y="2663619"/>
            <a:chExt cx="974854" cy="974854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615439" y="3150200"/>
              <a:ext cx="974008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641431" y="3150200"/>
              <a:ext cx="974008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28012" y="3637627"/>
              <a:ext cx="974008" cy="846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128012" y="228600"/>
            <a:ext cx="2435020" cy="2435020"/>
            <a:chOff x="4128012" y="228600"/>
            <a:chExt cx="2435020" cy="2435020"/>
          </a:xfrm>
        </p:grpSpPr>
        <p:cxnSp>
          <p:nvCxnSpPr>
            <p:cNvPr id="24" name="Straight Connector 23"/>
            <p:cNvCxnSpPr/>
            <p:nvPr/>
          </p:nvCxnSpPr>
          <p:spPr>
            <a:xfrm rot="16200000" flipH="1">
              <a:off x="5345522" y="472102"/>
              <a:ext cx="1461012" cy="974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128012" y="228600"/>
              <a:ext cx="1461012" cy="974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102020" y="1689612"/>
              <a:ext cx="1461012" cy="97400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657600" y="4114800"/>
            <a:ext cx="1469499" cy="1469923"/>
            <a:chOff x="0" y="4513659"/>
            <a:chExt cx="1170128" cy="1170466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584895" y="5098554"/>
              <a:ext cx="116978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-584556" y="5098215"/>
              <a:ext cx="116978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0" y="5683448"/>
              <a:ext cx="116978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0" y="4513659"/>
              <a:ext cx="116978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095999" y="4326194"/>
            <a:ext cx="1007805" cy="1007806"/>
            <a:chOff x="1169789" y="5683448"/>
            <a:chExt cx="780536" cy="78053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169789" y="5683448"/>
              <a:ext cx="77985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560057" y="6073040"/>
              <a:ext cx="77985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780198" y="6073040"/>
              <a:ext cx="77985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69789" y="6463308"/>
              <a:ext cx="779859" cy="677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29381" y="3276600"/>
            <a:ext cx="2566219" cy="2566219"/>
            <a:chOff x="1169789" y="3733800"/>
            <a:chExt cx="1949649" cy="1949649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974824" y="4708625"/>
              <a:ext cx="1169789" cy="77985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2144614" y="3928765"/>
              <a:ext cx="1169789" cy="77985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169789" y="3733800"/>
              <a:ext cx="1169789" cy="77985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949648" y="4903589"/>
              <a:ext cx="1169789" cy="77985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895600" y="4209871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=</a:t>
            </a:r>
            <a:endParaRPr lang="en-US" sz="7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334000" y="41910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7F7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105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40</cp:revision>
  <dcterms:created xsi:type="dcterms:W3CDTF">2013-07-05T03:29:31Z</dcterms:created>
  <dcterms:modified xsi:type="dcterms:W3CDTF">2013-07-06T06:17:22Z</dcterms:modified>
</cp:coreProperties>
</file>