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1"/>
            <a:ext cx="8686800" cy="4800600"/>
          </a:xfrm>
        </p:spPr>
        <p:txBody>
          <a:bodyPr/>
          <a:lstStyle/>
          <a:p>
            <a:r>
              <a:rPr lang="bn-BD" dirty="0" smtClean="0"/>
              <a:t>শশ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Flower-festiva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382000" cy="655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52600" y="2895600"/>
            <a:ext cx="5562600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শুভেচ্ছা</a:t>
            </a:r>
            <a:endParaRPr lang="en-US" sz="80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228600"/>
            <a:ext cx="4419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72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9074" y="2743200"/>
            <a:ext cx="8766326" cy="3733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সমরেন্দ্র কুমার সাহা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সহকারী শিক্ষক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চাঁদপাড়া উচ্চ বিদ্যালয়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ফুলবাড়ী   দিনাজপুর ।</a:t>
            </a:r>
            <a:endParaRPr lang="en-US" sz="40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09600" y="11811000"/>
            <a:ext cx="35052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990600"/>
            <a:ext cx="7696200" cy="51816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198120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৯ম শ্রেনী</a:t>
            </a:r>
          </a:p>
          <a:p>
            <a:pPr algn="ctr"/>
            <a:r>
              <a:rPr lang="bn-BD" sz="5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বিষয়ঃ জীব বিজ্ঞান</a:t>
            </a:r>
          </a:p>
          <a:p>
            <a:pPr algn="ctr"/>
            <a:r>
              <a:rPr lang="bn-BD" sz="5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অধ্যায় ৬</a:t>
            </a:r>
          </a:p>
          <a:p>
            <a:pPr algn="ctr"/>
            <a:r>
              <a:rPr lang="bn-BD" sz="5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তারিখ  ৫-৭-২০১৩ইং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981200"/>
            <a:ext cx="8229600" cy="255454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পূর্ব পাঠের পুনঃ আলোচনা </a:t>
            </a:r>
            <a:r>
              <a:rPr lang="bn-BD" sz="8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34400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447800"/>
            <a:ext cx="624840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আজকের</a:t>
            </a:r>
            <a:r>
              <a:rPr lang="bn-BD" sz="6000" dirty="0" smtClean="0">
                <a:latin typeface="Nikosh" pitchFamily="2" charset="0"/>
                <a:cs typeface="Nikosh" pitchFamily="2" charset="0"/>
              </a:rPr>
              <a:t> পাঠঃ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743200"/>
            <a:ext cx="7391400" cy="335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রক্ত</a:t>
            </a:r>
            <a:endParaRPr lang="en-US" sz="6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82714"/>
            <a:ext cx="7620000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এই পাঠে তোমরা যা জানেত পারবে ।</a:t>
            </a:r>
            <a:endParaRPr lang="en-US" sz="40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066800"/>
            <a:ext cx="66294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১।রক্ত কি? তা বলতে পারবে 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133600"/>
            <a:ext cx="59436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২।রক্তের গঠন সম্পর্কে বলতে পারবে 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3200400"/>
            <a:ext cx="61722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৩। রক্ত ও রক্ত কনিকার কাজ বলতে পারবে ।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914400"/>
            <a:ext cx="4953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রক্ত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572000" y="16002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828800" y="2057400"/>
            <a:ext cx="6477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1371600" y="25908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7924800" y="2438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9600" y="3352800"/>
            <a:ext cx="2438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রক্ত রস</a:t>
            </a:r>
            <a:endParaRPr lang="en-US" sz="36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48400" y="2971800"/>
            <a:ext cx="2667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রক্ত </a:t>
            </a:r>
            <a:r>
              <a:rPr lang="bn-BD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কনিকা</a:t>
            </a:r>
            <a:endParaRPr lang="en-US" sz="36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7848600" y="3810000"/>
            <a:ext cx="914402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3429000" y="4267200"/>
            <a:ext cx="533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3048794" y="4648200"/>
            <a:ext cx="608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5715794" y="45712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8382794" y="45712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514600" y="5181600"/>
            <a:ext cx="16764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লোহিত</a:t>
            </a:r>
            <a:r>
              <a:rPr lang="bn-BD" sz="2800" dirty="0" smtClean="0">
                <a:latin typeface="Nikosh" pitchFamily="2" charset="0"/>
                <a:cs typeface="Nikosh" pitchFamily="2" charset="0"/>
              </a:rPr>
              <a:t> কনিকা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57800" y="5105400"/>
            <a:ext cx="1447800" cy="107721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শ্বেত</a:t>
            </a:r>
            <a:r>
              <a:rPr lang="bn-BD" sz="36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chemeClr val="bg1">
                    <a:lumMod val="95000"/>
                  </a:schemeClr>
                </a:solidFill>
                <a:latin typeface="Nikosh" pitchFamily="2" charset="0"/>
                <a:cs typeface="Nikosh" pitchFamily="2" charset="0"/>
              </a:rPr>
              <a:t>কনিকা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62800" y="5181600"/>
            <a:ext cx="1752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অনু </a:t>
            </a:r>
            <a:r>
              <a:rPr lang="bn-BD" sz="2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চক্রিকা</a:t>
            </a:r>
            <a:endParaRPr lang="en-US" sz="28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38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e 7"/>
          <p:cNvSpPr/>
          <p:nvPr/>
        </p:nvSpPr>
        <p:spPr>
          <a:xfrm>
            <a:off x="1371600" y="914400"/>
            <a:ext cx="5715000" cy="5029200"/>
          </a:xfrm>
          <a:prstGeom prst="pie">
            <a:avLst>
              <a:gd name="adj1" fmla="val 4650275"/>
              <a:gd name="adj2" fmla="val 17085769"/>
            </a:avLst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Pie 8"/>
          <p:cNvSpPr/>
          <p:nvPr/>
        </p:nvSpPr>
        <p:spPr>
          <a:xfrm flipH="1">
            <a:off x="1143000" y="914400"/>
            <a:ext cx="6172200" cy="5029200"/>
          </a:xfrm>
          <a:prstGeom prst="pie">
            <a:avLst>
              <a:gd name="adj1" fmla="val 6131538"/>
              <a:gd name="adj2" fmla="val 1535535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5000" y="2961382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রক্ত রস</a:t>
            </a:r>
          </a:p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৫৫%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6800" y="2895600"/>
            <a:ext cx="167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রক্ত কনিকা</a:t>
            </a:r>
          </a:p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৪৫%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d-blood-ce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143000"/>
            <a:ext cx="5997062" cy="4387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5638800"/>
            <a:ext cx="5867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লোহিত রক্ত কনিকা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rge_white-ce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147762"/>
            <a:ext cx="5715000" cy="4562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6172200"/>
            <a:ext cx="6400800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শ্বেত রক্ত কনিকা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ositphotos_1649095-Blood-ce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62000"/>
            <a:ext cx="5257800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6172200"/>
            <a:ext cx="6096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অনুচক্রিকা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990600"/>
            <a:ext cx="5334000" cy="10156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দলীয় কাজঃ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2286000"/>
            <a:ext cx="56388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১।লোহিত কনিকার কাজ লিখ 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3048000"/>
            <a:ext cx="54864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২।শ্বেত কনিকার কাজ লিখ 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038600"/>
            <a:ext cx="65532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৩।অনুচক্রিকার কাজ লিখ 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838200"/>
            <a:ext cx="4343400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মুল্যায়নঃ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743200"/>
            <a:ext cx="71628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১। রক্ত কি ?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3581401"/>
            <a:ext cx="63246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২। রক্তের উপাদান কয়টি ও কি কি ?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4419599"/>
            <a:ext cx="64770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৩।</a:t>
            </a:r>
            <a:r>
              <a:rPr lang="bn-BD" sz="4000" dirty="0" smtClean="0">
                <a:latin typeface="Nikosh" pitchFamily="2" charset="0"/>
                <a:cs typeface="Nikosh" pitchFamily="2" charset="0"/>
              </a:rPr>
              <a:t>রক্ত কনিকা কত প্রকার ও কি কি </a:t>
            </a:r>
            <a:r>
              <a:rPr lang="bn-BD" sz="28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371600"/>
            <a:ext cx="800100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বাড়ীর কাজঃ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971800"/>
            <a:ext cx="7620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রক্তের কাজ লিখ ?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81200"/>
            <a:ext cx="7620000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9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145</Words>
  <Application>Microsoft Office PowerPoint</Application>
  <PresentationFormat>On-screen Show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শশ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TSS</cp:lastModifiedBy>
  <cp:revision>96</cp:revision>
  <dcterms:created xsi:type="dcterms:W3CDTF">2006-08-16T00:00:00Z</dcterms:created>
  <dcterms:modified xsi:type="dcterms:W3CDTF">2013-07-07T03:58:23Z</dcterms:modified>
</cp:coreProperties>
</file>