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7" r:id="rId6"/>
    <p:sldId id="261" r:id="rId7"/>
    <p:sldId id="262" r:id="rId8"/>
    <p:sldId id="265" r:id="rId9"/>
    <p:sldId id="264" r:id="rId10"/>
    <p:sldId id="266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>
      <p:cViewPr varScale="1">
        <p:scale>
          <a:sx n="65" d="100"/>
          <a:sy n="65" d="100"/>
        </p:scale>
        <p:origin x="-9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26F0F-5217-468A-A40D-6F8C5D675AC8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CAEB4-C8D0-4CF5-9DF9-8327749CA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170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UI  TELE COM 01924236827 (13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2819400"/>
            <a:ext cx="33528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" pitchFamily="2" charset="0"/>
                <a:cs typeface="Nikosh" pitchFamily="2" charset="0"/>
              </a:rPr>
              <a:t>শুভেচ্ছা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03537"/>
            <a:ext cx="35052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625262"/>
            <a:ext cx="57912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" pitchFamily="2" charset="0"/>
                <a:cs typeface="Nikosh" pitchFamily="2" charset="0"/>
              </a:rPr>
              <a:t>মোছাঃ নাজমুননাহার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2055" y="2895599"/>
            <a:ext cx="685800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" pitchFamily="2" charset="0"/>
                <a:cs typeface="Nikosh" pitchFamily="2" charset="0"/>
              </a:rPr>
              <a:t>সহকারী শিক্ষক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4299465"/>
            <a:ext cx="64770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" pitchFamily="2" charset="0"/>
                <a:cs typeface="Nikosh" pitchFamily="2" charset="0"/>
              </a:rPr>
              <a:t>চাঁদপাড়া উচ্চ বিদ্যালয়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89916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শ্রেণিঃ৯মও১০ম বিষয়ঃ ধর্মওনৈতিক শিক্ষা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Najmun Final\Haj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33400"/>
            <a:ext cx="5105400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" pitchFamily="2" charset="0"/>
                <a:cs typeface="Nikosh" pitchFamily="2" charset="0"/>
              </a:rPr>
              <a:t>পাঠ ঘোষণা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133600"/>
            <a:ext cx="6858000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" pitchFamily="2" charset="0"/>
                <a:cs typeface="Nikosh" pitchFamily="2" charset="0"/>
              </a:rPr>
              <a:t>আজকের পাঠ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4267200"/>
            <a:ext cx="57912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smtClean="0">
                <a:latin typeface="Nikosh" pitchFamily="2" charset="0"/>
                <a:cs typeface="Nikosh" pitchFamily="2" charset="0"/>
              </a:rPr>
              <a:t>হজ্জ</a:t>
            </a:r>
            <a:endParaRPr lang="en-US" sz="7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4155" y="762000"/>
            <a:ext cx="388620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শিখনফল</a:t>
            </a:r>
            <a:endParaRPr lang="en-US" sz="44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743200"/>
            <a:ext cx="8229600" cy="31700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000" b="1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হজ্জ </a:t>
            </a:r>
            <a:r>
              <a:rPr lang="bn-BD" sz="4000" b="1" dirty="0" smtClean="0">
                <a:solidFill>
                  <a:schemeClr val="bg2">
                    <a:lumMod val="25000"/>
                  </a:schemeClr>
                </a:solidFill>
                <a:latin typeface="Nikosh" pitchFamily="2" charset="0"/>
                <a:cs typeface="Nikosh" pitchFamily="2" charset="0"/>
              </a:rPr>
              <a:t>কী তা জানতে পারবে</a:t>
            </a:r>
            <a:endParaRPr lang="bn-BD" sz="4000" b="1" dirty="0" smtClean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4000" b="1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কোন ধরনের মুসলমানগনের উপর হজ্জ ফরজ তা</a:t>
            </a:r>
          </a:p>
          <a:p>
            <a:r>
              <a:rPr lang="bn-BD" sz="4000" b="1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জানতে পারবে। </a:t>
            </a:r>
          </a:p>
          <a:p>
            <a:pPr>
              <a:buFont typeface="Wingdings" pitchFamily="2" charset="2"/>
              <a:buChar char="q"/>
            </a:pPr>
            <a:r>
              <a:rPr lang="bn-BD" sz="4000" b="1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হজ্জ কোন ধরনের ইবাদত তা বুঝতে পারবে ।</a:t>
            </a:r>
          </a:p>
          <a:p>
            <a:pPr>
              <a:buFont typeface="Wingdings" pitchFamily="2" charset="2"/>
              <a:buChar char="q"/>
            </a:pPr>
            <a:r>
              <a:rPr lang="bn-BD" sz="4000" b="1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হাজের মাধ্যমে কি প্রকাশ পায় তা জানতে পারবে।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তোমরা ছবিতে কি কি দেখছো ?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1722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মুজদালিফা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4114800" y="616202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মিনা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53200" y="60960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কুরবানি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http://www.hajis.co.uk/images/big%20ka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990601"/>
            <a:ext cx="2779882" cy="1981200"/>
          </a:xfrm>
          <a:prstGeom prst="rect">
            <a:avLst/>
          </a:prstGeom>
          <a:noFill/>
        </p:spPr>
      </p:pic>
      <p:pic>
        <p:nvPicPr>
          <p:cNvPr id="9220" name="Picture 4" descr="http://cdn.wn.com/pd/77/ab/b6ab7fd8fb0ba40bd3ab1667ef18_gran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2944536" cy="2057400"/>
          </a:xfrm>
          <a:prstGeom prst="rect">
            <a:avLst/>
          </a:prstGeom>
          <a:noFill/>
        </p:spPr>
      </p:pic>
      <p:pic>
        <p:nvPicPr>
          <p:cNvPr id="9222" name="Picture 6" descr="http://inapcache.boston.com/universal/site_graphics/blogs/bigpicture/hajj2010_11_15/h12_259481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066799"/>
            <a:ext cx="2707322" cy="1914233"/>
          </a:xfrm>
          <a:prstGeom prst="rect">
            <a:avLst/>
          </a:prstGeom>
          <a:noFill/>
        </p:spPr>
      </p:pic>
      <p:pic>
        <p:nvPicPr>
          <p:cNvPr id="9224" name="Picture 8" descr="http://4.bp.blogspot.com/_I9rWHlzvPww/TOF0AgcWqeI/AAAAAAAAAGw/Qb5n-6-nEXo/s1600/mabit+musdalifa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05200"/>
            <a:ext cx="3124200" cy="2438400"/>
          </a:xfrm>
          <a:prstGeom prst="rect">
            <a:avLst/>
          </a:prstGeom>
          <a:noFill/>
        </p:spPr>
      </p:pic>
      <p:pic>
        <p:nvPicPr>
          <p:cNvPr id="9226" name="Picture 10" descr="http://www.go-makkah.com/upload/images/dossiers/go-makkah-hajj-oumra-u3az7t-mina-hajjjp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3505200"/>
            <a:ext cx="3084489" cy="2254709"/>
          </a:xfrm>
          <a:prstGeom prst="rect">
            <a:avLst/>
          </a:prstGeom>
          <a:noFill/>
        </p:spPr>
      </p:pic>
      <p:pic>
        <p:nvPicPr>
          <p:cNvPr id="9228" name="Picture 12" descr="http://www.muslimaid.org/images/stories/qurbani2010/qurbani-cow-muslimai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67512" y="3429000"/>
            <a:ext cx="2071688" cy="2286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52400" y="29718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হজ্জে গমন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2895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কাবা শরিফ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29400" y="2971801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আরাফাত ময়দান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2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66800" y="283845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মুন্ডন করা</a:t>
            </a:r>
            <a:endParaRPr lang="en-US" sz="28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283845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মদিনায় গমন</a:t>
            </a:r>
            <a:endParaRPr lang="en-US" sz="24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634365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ওমরাহ পালন</a:t>
            </a:r>
            <a:endParaRPr lang="en-US" sz="28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95700" y="62865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দেশে  ফেরা</a:t>
            </a:r>
            <a:endParaRPr lang="en-US" sz="28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194" name="Picture 2" descr="http://www.message4muslims.org.uk/wp-content/uploads/2010/09/Hajj-head_shav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39679"/>
            <a:ext cx="2286000" cy="2255921"/>
          </a:xfrm>
          <a:prstGeom prst="rect">
            <a:avLst/>
          </a:prstGeom>
          <a:noFill/>
        </p:spPr>
      </p:pic>
      <p:pic>
        <p:nvPicPr>
          <p:cNvPr id="8196" name="Picture 4" descr="http://hajjnewsonline.com/wp-content/uploads/2010/11/madina-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639679"/>
            <a:ext cx="2133600" cy="2209800"/>
          </a:xfrm>
          <a:prstGeom prst="rect">
            <a:avLst/>
          </a:prstGeom>
          <a:noFill/>
        </p:spPr>
      </p:pic>
      <p:pic>
        <p:nvPicPr>
          <p:cNvPr id="8198" name="Picture 6" descr="http://img3.allvoices.com/thumbs/event/900/570/66787672-hajis-retur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57200"/>
            <a:ext cx="3962400" cy="2364740"/>
          </a:xfrm>
          <a:prstGeom prst="rect">
            <a:avLst/>
          </a:prstGeom>
          <a:noFill/>
        </p:spPr>
      </p:pic>
      <p:pic>
        <p:nvPicPr>
          <p:cNvPr id="8200" name="Picture 8" descr="http://www.haj-umra.co.uk/pics/kabe_kaba_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581400"/>
            <a:ext cx="3556000" cy="2667000"/>
          </a:xfrm>
          <a:prstGeom prst="rect">
            <a:avLst/>
          </a:prstGeom>
          <a:noFill/>
        </p:spPr>
      </p:pic>
      <p:pic>
        <p:nvPicPr>
          <p:cNvPr id="8202" name="Picture 10" descr="http://234next.com/csp/cms/sites/dt.common.streams.StreamServer.cls?CONTENTTYPE=image/jpeg&amp;STREAMOID=jxFjHx0cceKBAj0Oo$FE0C6SYeqqxXXqBcOgKOfTXxQ65hN1md$oDEaFxkUJ0ypRnW_PgxgftuECOcfJwS6Jtlp$r8Fy$6AAZ9zyPuHJ25T7a9GKDSxsGxtpmxP0VAUyHL6IDcZHtmM2t7xO$FHdJG95dFi6y2Uma3vSsvPpVyo-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352800"/>
            <a:ext cx="2819400" cy="2666999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943600" y="283845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মদিনায় থেকে ফিরে আসা</a:t>
            </a:r>
            <a:endParaRPr lang="en-US" sz="24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 descr="http://www.dawa.tv/images/aparyer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91350" y="3562350"/>
            <a:ext cx="1905000" cy="25146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6324600" y="62103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হজ্জের পরে  </a:t>
            </a:r>
            <a:endParaRPr lang="en-US" sz="28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হজ্জের কাজ সমুহ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514600"/>
            <a:ext cx="75438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হজ্জ এর কার্যাবলি বলার চেষ্টা করবে।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457200"/>
            <a:ext cx="33528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38600"/>
            <a:ext cx="822960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bn-BD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7338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5400" dirty="0" smtClean="0">
              <a:latin typeface="Nikosh" pitchFamily="2" charset="0"/>
              <a:cs typeface="Nikosh" pitchFamily="2" charset="0"/>
            </a:endParaRPr>
          </a:p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ফরজ হজ্জ্ব আদায় না করলে সে রাসুল (সঃ) এর উম্মত বলে গন্য হবে না তা বর্ণনা করর।</a:t>
            </a:r>
          </a:p>
          <a:p>
            <a:endParaRPr lang="bn-BD" sz="5400" dirty="0" smtClean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9400" y="803564"/>
            <a:ext cx="352598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2133600"/>
            <a:ext cx="6553200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" pitchFamily="2" charset="0"/>
                <a:cs typeface="Nikosh" pitchFamily="2" charset="0"/>
              </a:rPr>
              <a:t>১। হজ্জ ইসলামের কত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4400" dirty="0" smtClean="0">
                <a:latin typeface="Nikosh" pitchFamily="2" charset="0"/>
                <a:cs typeface="Nikosh" pitchFamily="2" charset="0"/>
              </a:rPr>
              <a:t>তম স্তম্ভ?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2164" y="3429000"/>
            <a:ext cx="5313218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২।কার ওপর হজ্জ ফরজ ? 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2164" y="4495800"/>
            <a:ext cx="7578436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৩।হজ্জ পালন করলে মানুষের কি হয়? 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2164" y="5638800"/>
            <a:ext cx="6130636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৪।হজ্জে আত্নার কি ঘটে? 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895758"/>
            <a:ext cx="4953000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  <a:endParaRPr lang="en-US" sz="88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134142"/>
            <a:ext cx="8077200" cy="31393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হজ্জ থেকে কি কি শিক্ষা গ্রহন করা যায় তার একটি তালিকা তৈরী করবে ।  </a:t>
            </a:r>
            <a:endParaRPr lang="en-US" sz="66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4953000"/>
            <a:ext cx="4267200" cy="14465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88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764" y="914400"/>
            <a:ext cx="6035040" cy="37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</TotalTime>
  <Words>162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jahangir</dc:creator>
  <cp:lastModifiedBy>user</cp:lastModifiedBy>
  <cp:revision>67</cp:revision>
  <dcterms:created xsi:type="dcterms:W3CDTF">2006-08-16T00:00:00Z</dcterms:created>
  <dcterms:modified xsi:type="dcterms:W3CDTF">2013-07-09T06:23:31Z</dcterms:modified>
</cp:coreProperties>
</file>