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9" r:id="rId3"/>
    <p:sldId id="267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F17AE-7EAD-4CD1-B560-4BC9A99C70AD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7E591-FE0A-4783-9327-26716D232D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57E591-FE0A-4783-9327-26716D232D7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GM School\Desktop\papi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533400"/>
            <a:ext cx="8229600" cy="6019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048000" y="2743200"/>
            <a:ext cx="3276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শুভেচ্ছা</a:t>
            </a:r>
            <a:endParaRPr lang="en-US" sz="8800" dirty="0">
              <a:solidFill>
                <a:srgbClr val="92D05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819401"/>
            <a:ext cx="8153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মোঃ কাওছার  আলী</a:t>
            </a:r>
          </a:p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সহকারী শিক্ষক (জীব) </a:t>
            </a:r>
          </a:p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দাদুল চকিয়া পাড়া উচ্চ বিদ্যালয়</a:t>
            </a:r>
            <a:endParaRPr lang="en-US" sz="5400" dirty="0" smtClean="0">
              <a:latin typeface="Nikosh" pitchFamily="2" charset="0"/>
              <a:cs typeface="Nikosh" pitchFamily="2" charset="0"/>
            </a:endParaRPr>
          </a:p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 শ্রেণিঃ অষ্টম।  বিষয়ঃ বিজ্ঞান</a:t>
            </a:r>
          </a:p>
          <a:p>
            <a:r>
              <a:rPr lang="bn-BD" sz="5400" dirty="0" smtClean="0">
                <a:latin typeface="Nikosh" pitchFamily="2" charset="0"/>
                <a:cs typeface="Nikosh" pitchFamily="2" charset="0"/>
              </a:rPr>
              <a:t>তাং০৬/০৭/২০১৩ খ্রীঃ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57400" y="304800"/>
            <a:ext cx="4800600" cy="1862048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115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457200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এই ছবিতে আমরা কি দেখতে পাই ।</a:t>
            </a:r>
            <a:endParaRPr lang="en-US" sz="4000" dirty="0">
              <a:solidFill>
                <a:srgbClr val="00B05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3886200" y="1219200"/>
            <a:ext cx="533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GM School\Desktop\j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438400"/>
            <a:ext cx="6282262" cy="3671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1752600" y="102885"/>
            <a:ext cx="3886200" cy="156966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পাঠ শিরোনামঃ</a:t>
            </a:r>
          </a:p>
          <a:p>
            <a:endParaRPr lang="bn-BD" dirty="0" smtClean="0">
              <a:latin typeface="Nikosh" pitchFamily="2" charset="0"/>
              <a:cs typeface="Nikosh" pitchFamily="2" charset="0"/>
            </a:endParaRPr>
          </a:p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 rot="10800000" flipV="1">
            <a:off x="2057400" y="2438400"/>
            <a:ext cx="3443564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200" dirty="0" smtClean="0">
                <a:latin typeface="Nikosh" pitchFamily="2" charset="0"/>
                <a:cs typeface="Nikosh" pitchFamily="2" charset="0"/>
              </a:rPr>
              <a:t>একটি ফুলের বিভিন্ন অংশ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86000"/>
            <a:ext cx="6477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১।ফুল সম্পর্কে ধারণা পাবে।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২।বিভিন্ন ধরনের ফুল সম্পর্কে জানতে পারবে।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৩।একটি ফুলের বিভিন্ন অংশ জানতে পারবে</a:t>
            </a:r>
          </a:p>
          <a:p>
            <a:r>
              <a:rPr lang="bn-BD" sz="3600" dirty="0" smtClean="0">
                <a:latin typeface="Nikosh" pitchFamily="2" charset="0"/>
                <a:cs typeface="Nikosh" pitchFamily="2" charset="0"/>
              </a:rPr>
              <a:t>   এবং এদের কাজ বলতে পারবে।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381000"/>
            <a:ext cx="3733800" cy="1569660"/>
          </a:xfrm>
          <a:prstGeom prst="rect">
            <a:avLst/>
          </a:prstGeom>
          <a:solidFill>
            <a:srgbClr val="00B050"/>
          </a:solidFill>
          <a:ln w="76200">
            <a:solidFill>
              <a:schemeClr val="accent2"/>
            </a:solidFill>
          </a:ln>
          <a:scene3d>
            <a:camera prst="orthographicFront">
              <a:rot lat="30000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" pitchFamily="2" charset="0"/>
                <a:cs typeface="Nikosh" pitchFamily="2" charset="0"/>
              </a:rPr>
              <a:t>শিখনফল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971800" y="838200"/>
            <a:ext cx="4572000" cy="4114801"/>
            <a:chOff x="2971800" y="838200"/>
            <a:chExt cx="4572000" cy="4114801"/>
          </a:xfrm>
        </p:grpSpPr>
        <p:pic>
          <p:nvPicPr>
            <p:cNvPr id="2051" name="Picture 3" descr="C:\Users\GM School\Desktop\yy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71800" y="838200"/>
              <a:ext cx="4572000" cy="3962401"/>
            </a:xfrm>
            <a:prstGeom prst="rect">
              <a:avLst/>
            </a:prstGeom>
            <a:noFill/>
          </p:spPr>
        </p:pic>
        <p:cxnSp>
          <p:nvCxnSpPr>
            <p:cNvPr id="14" name="Straight Connector 13"/>
            <p:cNvCxnSpPr/>
            <p:nvPr/>
          </p:nvCxnSpPr>
          <p:spPr>
            <a:xfrm rot="16200000" flipH="1">
              <a:off x="4914900" y="4305301"/>
              <a:ext cx="762000" cy="5334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3505200" y="3733800"/>
            <a:ext cx="106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বৃতি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28735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পাপড়ি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0828516">
            <a:off x="2995985" y="990527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পুংকেশর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7400" y="11430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গর্ভমুন্ড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43600" y="279731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গর্ভদন্ড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600" y="3581400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গর্ভাশয়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400" y="4930914"/>
            <a:ext cx="144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" pitchFamily="2" charset="0"/>
                <a:cs typeface="Nikosh" pitchFamily="2" charset="0"/>
              </a:rPr>
              <a:t>পুষ্পাক্ষ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9400" y="5791200"/>
            <a:ext cx="449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ফুলের  বিভিন্ন  অংশ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0" grpId="0"/>
      <p:bldP spid="11" grpId="0"/>
      <p:bldP spid="12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304800"/>
            <a:ext cx="7239000" cy="1661993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দলিয়</a:t>
            </a:r>
            <a:r>
              <a:rPr lang="bn-BD" sz="66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 কাজ</a:t>
            </a:r>
          </a:p>
          <a:p>
            <a:r>
              <a:rPr lang="bn-BD" dirty="0" smtClean="0">
                <a:latin typeface="Nikosh" pitchFamily="2" charset="0"/>
                <a:cs typeface="Nikosh" pitchFamily="2" charset="0"/>
              </a:rPr>
              <a:t> </a:t>
            </a:r>
          </a:p>
          <a:p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2590800"/>
            <a:ext cx="72390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200" dirty="0" smtClean="0">
                <a:latin typeface="Nikosh" pitchFamily="2" charset="0"/>
                <a:cs typeface="Nikosh" pitchFamily="2" charset="0"/>
              </a:rPr>
              <a:t>একটি স্ত্রীকেশর অংকন করে এর অংশ গুলো চিহ্নিত কর।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1905000"/>
            <a:ext cx="4953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১। আদর্শ ফুল কাকে বলে?</a:t>
            </a:r>
          </a:p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২। পুষ্পাক্ষের কাজ কি?</a:t>
            </a:r>
          </a:p>
          <a:p>
            <a:r>
              <a:rPr lang="bn-BD" sz="4000" dirty="0" smtClean="0">
                <a:latin typeface="Nikosh" pitchFamily="2" charset="0"/>
                <a:cs typeface="Nikosh" pitchFamily="2" charset="0"/>
              </a:rPr>
              <a:t>৩। স্ত্রীকেশরের কোন অংশটি                     	ফলে পরিণত হয়?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685800"/>
            <a:ext cx="2133600" cy="1015663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মূল্যায়ন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2286000"/>
            <a:ext cx="617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" pitchFamily="2" charset="0"/>
                <a:ea typeface="Batang" pitchFamily="18" charset="-127"/>
                <a:cs typeface="Nikosh" pitchFamily="2" charset="0"/>
              </a:rPr>
              <a:t>গাছপালার অস্তিত্ব রক্ষা ও বংশবৃদ্ধিতে ফুলের</a:t>
            </a:r>
          </a:p>
          <a:p>
            <a:r>
              <a:rPr lang="bn-BD" sz="2800" dirty="0" smtClean="0">
                <a:latin typeface="Nikosh" pitchFamily="2" charset="0"/>
                <a:ea typeface="Batang" pitchFamily="18" charset="-127"/>
                <a:cs typeface="Nikosh" pitchFamily="2" charset="0"/>
              </a:rPr>
              <a:t> গুরুত্ব সর্বাধিক –ব্যাখা কর।</a:t>
            </a:r>
          </a:p>
          <a:p>
            <a:endParaRPr lang="bn-BD" sz="2800" dirty="0" smtClean="0">
              <a:latin typeface="Nikosh" pitchFamily="2" charset="0"/>
              <a:ea typeface="Batang" pitchFamily="18" charset="-127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5908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86000" y="27432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609600"/>
            <a:ext cx="3352800" cy="1107996"/>
          </a:xfrm>
          <a:prstGeom prst="rect">
            <a:avLst/>
          </a:prstGeom>
          <a:solidFill>
            <a:srgbClr val="FFC0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" pitchFamily="2" charset="0"/>
                <a:ea typeface="Batang" pitchFamily="18" charset="-127"/>
                <a:cs typeface="Nikosh" pitchFamily="2" charset="0"/>
              </a:rPr>
              <a:t>বাড়ীর কাজ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M School\Desktop\j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219200"/>
            <a:ext cx="6476999" cy="380999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1752600" y="1981200"/>
            <a:ext cx="52578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" pitchFamily="2" charset="0"/>
                <a:cs typeface="Nikosh" pitchFamily="2" charset="0"/>
              </a:rPr>
              <a:t>ধন্যবাদ</a:t>
            </a:r>
            <a:endParaRPr lang="en-US" sz="13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</TotalTime>
  <Words>127</Words>
  <Application>Microsoft Office PowerPoint</Application>
  <PresentationFormat>On-screen Show (4:3)</PresentationFormat>
  <Paragraphs>35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GM School</dc:creator>
  <cp:lastModifiedBy>GM School</cp:lastModifiedBy>
  <cp:revision>71</cp:revision>
  <dcterms:created xsi:type="dcterms:W3CDTF">2006-08-16T00:00:00Z</dcterms:created>
  <dcterms:modified xsi:type="dcterms:W3CDTF">2013-07-07T08:10:57Z</dcterms:modified>
</cp:coreProperties>
</file>