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8" r:id="rId4"/>
    <p:sldId id="260" r:id="rId5"/>
    <p:sldId id="261" r:id="rId6"/>
    <p:sldId id="262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1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152400"/>
            <a:ext cx="25908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4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885950"/>
            <a:ext cx="7772400" cy="3371850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bliqueBottomRight"/>
            <a:lightRig rig="threePt" dir="t"/>
          </a:scene3d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5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5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500" dirty="0" err="1" smtClean="0">
                <a:latin typeface="NikoshBAN" pitchFamily="2" charset="0"/>
                <a:cs typeface="NikoshBAN" pitchFamily="2" charset="0"/>
              </a:rPr>
              <a:t>হেলাল</a:t>
            </a:r>
            <a:r>
              <a:rPr lang="en-US" sz="5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500" dirty="0" err="1" smtClean="0">
                <a:latin typeface="NikoshBAN" pitchFamily="2" charset="0"/>
                <a:cs typeface="NikoshBAN" pitchFamily="2" charset="0"/>
              </a:rPr>
              <a:t>উদ্দিন</a:t>
            </a:r>
            <a:r>
              <a:rPr lang="en-US" sz="5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500" dirty="0" err="1" smtClean="0"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55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5500" dirty="0" smtClean="0">
                <a:latin typeface="NikoshBAN" pitchFamily="2" charset="0"/>
                <a:cs typeface="NikoshBAN" pitchFamily="2" charset="0"/>
              </a:rPr>
            </a:br>
            <a:r>
              <a:rPr lang="en-US" sz="55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sz="5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5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শ্মৃতি</a:t>
            </a:r>
            <a:r>
              <a:rPr lang="en-US" sz="5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5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উচ্চবিদ্যালয়,টঙ্গি</a:t>
            </a:r>
            <a:r>
              <a:rPr lang="en-US" sz="5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br>
              <a:rPr lang="en-US" sz="5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100" dirty="0" smtClean="0">
                <a:latin typeface="NikoshBAN" pitchFamily="2" charset="0"/>
                <a:cs typeface="NikoshBAN" pitchFamily="2" charset="0"/>
              </a:rPr>
              <a:t>uadv.helal@yahoo.com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0" y="5640050"/>
            <a:ext cx="27934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৮ম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7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399"/>
            <a:ext cx="3657600" cy="27432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04799"/>
            <a:ext cx="4114800" cy="25908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343400"/>
            <a:ext cx="3962400" cy="23621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343400"/>
            <a:ext cx="4343400" cy="2362200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2" name="TextBox 11"/>
          <p:cNvSpPr txBox="1"/>
          <p:nvPr/>
        </p:nvSpPr>
        <p:spPr>
          <a:xfrm>
            <a:off x="1676400" y="2943761"/>
            <a:ext cx="4800600" cy="1323439"/>
          </a:xfrm>
          <a:prstGeom prst="rect">
            <a:avLst/>
          </a:prstGeom>
          <a:ln w="571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প্যার্টান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0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UpDiag">
          <a:fgClr>
            <a:schemeClr val="accent1"/>
          </a:fgClr>
          <a:bgClr>
            <a:schemeClr val="accent5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1143000"/>
          </a:xfr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6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6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276600"/>
            <a:ext cx="8686800" cy="3352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►</a:t>
            </a:r>
            <a:r>
              <a:rPr lang="en-US" sz="39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9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পাঠশেষে</a:t>
            </a:r>
            <a:r>
              <a:rPr lang="en-US" sz="39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9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2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</a:t>
            </a:r>
            <a:endParaRPr lang="en-US" sz="2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সহজ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উপায়ে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প্যাটার্ণকে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চলকের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বীজগাণিতিক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রাশিমালায়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</a:t>
            </a:r>
          </a:p>
          <a:p>
            <a:pPr marL="0" indent="0">
              <a:buNone/>
            </a:pP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5-Point Star 8"/>
          <p:cNvSpPr/>
          <p:nvPr/>
        </p:nvSpPr>
        <p:spPr>
          <a:xfrm>
            <a:off x="304800" y="4572000"/>
            <a:ext cx="228600" cy="228600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304800" y="5105400"/>
            <a:ext cx="228600" cy="228600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5-Point Star 10"/>
          <p:cNvSpPr/>
          <p:nvPr/>
        </p:nvSpPr>
        <p:spPr>
          <a:xfrm>
            <a:off x="304800" y="5715000"/>
            <a:ext cx="228600" cy="228600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6200" y="533400"/>
            <a:ext cx="15376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পার্ট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- ২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28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80" y="381000"/>
            <a:ext cx="8232854" cy="61845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1800" y="697468"/>
            <a:ext cx="151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NikoshBAN"/>
              </a:rPr>
              <a:t>(</a:t>
            </a:r>
            <a:r>
              <a:rPr lang="en-US" dirty="0" err="1" smtClean="0">
                <a:latin typeface="NikoshBAN"/>
              </a:rPr>
              <a:t>মৌলিক</a:t>
            </a:r>
            <a:r>
              <a:rPr lang="en-US" dirty="0" smtClean="0">
                <a:latin typeface="NikoshBAN"/>
              </a:rPr>
              <a:t> </a:t>
            </a:r>
            <a:r>
              <a:rPr lang="en-US" dirty="0" err="1" smtClean="0">
                <a:latin typeface="NikoshBAN"/>
              </a:rPr>
              <a:t>সংখ্যা</a:t>
            </a:r>
            <a:r>
              <a:rPr lang="en-US" dirty="0" smtClean="0">
                <a:latin typeface="NikoshBAN"/>
              </a:rPr>
              <a:t>)</a:t>
            </a:r>
            <a:endParaRPr lang="en-US" dirty="0">
              <a:latin typeface="NikoshB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"/>
            <a:ext cx="8823433" cy="63343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92934"/>
            <a:ext cx="7682550" cy="63126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19" y="463754"/>
            <a:ext cx="5619381" cy="624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6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28663"/>
            <a:ext cx="8305800" cy="58006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800"/>
            <a:ext cx="8077200" cy="6400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99102"/>
            <a:ext cx="6324600" cy="60707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05600" y="1295400"/>
            <a:ext cx="24372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u="sng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endParaRPr lang="en-US" b="1" u="sng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buAutoNum type="arabicPlain" startAt="2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3    5    7    11   13</a:t>
            </a:r>
          </a:p>
          <a:p>
            <a:pPr marL="342900" indent="-342900">
              <a:buAutoNum type="arabicPlain" startAt="17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19  23  29   31</a:t>
            </a:r>
          </a:p>
          <a:p>
            <a:pPr marL="342900" indent="-342900">
              <a:buAutoNum type="arabicPlain" startAt="37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41  43  47   53</a:t>
            </a:r>
          </a:p>
          <a:p>
            <a:pPr marL="342900" indent="-342900">
              <a:buAutoNum type="arabicPlain" startAt="59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61 67  71   73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79   83  89  97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0" y="3364468"/>
            <a:ext cx="259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►</a:t>
            </a:r>
            <a:r>
              <a:rPr lang="en-US" sz="2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=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গুণনীয়ক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উৎপাদক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32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accent1"/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609600" y="-685800"/>
            <a:ext cx="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-685800" y="2448580"/>
            <a:ext cx="60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9200" y="2448580"/>
            <a:ext cx="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19200" y="-609600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810000" y="1762780"/>
            <a:ext cx="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810000" y="2448580"/>
            <a:ext cx="60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419600" y="2448580"/>
            <a:ext cx="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419600" y="1762780"/>
            <a:ext cx="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419600" y="2448580"/>
            <a:ext cx="60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029200" y="2410480"/>
            <a:ext cx="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029200" y="1762780"/>
            <a:ext cx="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029200" y="2448580"/>
            <a:ext cx="60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638800" y="2372380"/>
            <a:ext cx="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638800" y="1686580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828800" y="1848504"/>
            <a:ext cx="0" cy="589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828800" y="2448580"/>
            <a:ext cx="60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438400" y="2448580"/>
            <a:ext cx="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2438400" y="1762780"/>
            <a:ext cx="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2438400" y="2448580"/>
            <a:ext cx="60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048000" y="2582584"/>
            <a:ext cx="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048000" y="1820584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85800" y="3362980"/>
            <a:ext cx="333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92320" y="328678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৭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3362980"/>
            <a:ext cx="492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১০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381000"/>
            <a:ext cx="5137945" cy="523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বীজগাণিতী্ক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রাশির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প্যাটার্নের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143000"/>
            <a:ext cx="463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1143000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২য়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70789" y="11430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৩য়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0400" y="1143000"/>
            <a:ext cx="918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১০০তম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5200" y="3286780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4114800"/>
            <a:ext cx="7492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বীজগাণিতীক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রাশিঃ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৩ক+১     (ক=১,২,৩,৪, , , , , ,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অংক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" y="4724400"/>
            <a:ext cx="5833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ক=১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প্যাটার্ণ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-   ৩×১+১=৩+১=৪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7045" y="5257800"/>
            <a:ext cx="5955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ক=২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২য়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প্যাটার্ণ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-    ৩×২+১=৬+১=৭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27045" y="5725180"/>
            <a:ext cx="6096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ক=৩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৩য়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প্যাটার্ণ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-   ৩×৩+১=৯+১=১০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4800" y="6182380"/>
            <a:ext cx="7707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ক=১০০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১০০তম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প্যাটার্ণ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-   ৩×১০০+১=৩০০+১=৩০১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86600" y="3276600"/>
            <a:ext cx="684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৩০১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53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15 L 3.33333E-6 0.3611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0 L 0.14167 0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3.33333E-6 0.3555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7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animBg="1"/>
      <p:bldP spid="7" grpId="0"/>
      <p:bldP spid="9" grpId="0"/>
      <p:bldP spid="10" grpId="0"/>
      <p:bldP spid="11" grpId="0"/>
      <p:bldP spid="12" grpId="0"/>
      <p:bldP spid="12" grpId="1"/>
      <p:bldP spid="14" grpId="0"/>
      <p:bldP spid="16" grpId="0"/>
      <p:bldP spid="43" grpId="0"/>
      <p:bldP spid="48" grpId="0"/>
      <p:bldP spid="49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5228" y="312003"/>
            <a:ext cx="5943600" cy="83099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B050"/>
                </a:solidFill>
                <a:latin typeface="NikoshBAN"/>
              </a:rPr>
              <a:t>দলীয়</a:t>
            </a:r>
            <a:r>
              <a:rPr lang="en-US" sz="4800" dirty="0" smtClean="0">
                <a:solidFill>
                  <a:srgbClr val="00B05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/>
              </a:rPr>
              <a:t>কাজ</a:t>
            </a:r>
            <a:endParaRPr lang="en-US" sz="4800" dirty="0">
              <a:solidFill>
                <a:srgbClr val="00B050"/>
              </a:solidFill>
              <a:latin typeface="NikoshB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" t="10947" r="65974" b="62956"/>
          <a:stretch/>
        </p:blipFill>
        <p:spPr>
          <a:xfrm>
            <a:off x="228600" y="2405228"/>
            <a:ext cx="8686800" cy="43765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1129605"/>
            <a:ext cx="8610600" cy="13849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NikoshBAN"/>
              </a:rPr>
              <a:t>   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৪টি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দলে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বিভক্ত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হয়ে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নিচের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ইরাটোস্থিনিসের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(৭×৭)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ছাঁকনিটি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</a:p>
          <a:p>
            <a:r>
              <a:rPr lang="en-US" sz="2800" dirty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তৈরি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কর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এবং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উল্লেখিত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নিয়মানুসারে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সংখ্যা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কেটে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মৌলিক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</a:p>
          <a:p>
            <a:r>
              <a:rPr lang="en-US" sz="2800" dirty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সংখ্যা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বের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কর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।</a:t>
            </a:r>
            <a:endParaRPr lang="en-US" sz="2800" dirty="0">
              <a:solidFill>
                <a:srgbClr val="00206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24831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chemeClr val="accent1"/>
          </a:fgClr>
          <a:bgClr>
            <a:schemeClr val="accent3">
              <a:lumMod val="40000"/>
              <a:lumOff val="6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416004"/>
            <a:ext cx="5486400" cy="11079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981200"/>
            <a:ext cx="55451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4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4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225" y="2971800"/>
            <a:ext cx="792556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খ) (৭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×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৭)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ছাঁকনি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সংখ্যাগুলো</a:t>
            </a:r>
            <a:endParaRPr lang="en-US" sz="4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67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47471"/>
            <a:ext cx="4572000" cy="120032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600200"/>
            <a:ext cx="550108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ণীচের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প্যাটার্ণটি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তুলে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296180"/>
            <a:ext cx="5116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১ম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3800" y="2296180"/>
            <a:ext cx="5116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২য়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2971800"/>
            <a:ext cx="838200" cy="9144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447800" y="2971800"/>
            <a:ext cx="762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819400" y="2895600"/>
            <a:ext cx="838200" cy="9144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657600" y="2895600"/>
            <a:ext cx="838200" cy="9144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4495800" y="2895600"/>
            <a:ext cx="762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638800" y="2895600"/>
            <a:ext cx="838200" cy="914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477000" y="2895600"/>
            <a:ext cx="838200" cy="914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315200" y="2895600"/>
            <a:ext cx="838200" cy="914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8153400" y="2895600"/>
            <a:ext cx="7620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705600" y="221998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৩য়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2000" y="4114800"/>
            <a:ext cx="3770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1296" y="4038600"/>
            <a:ext cx="394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৮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91696" y="4038600"/>
            <a:ext cx="511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১১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5800" y="4876800"/>
            <a:ext cx="3177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ক)    ৪র্থ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অংকন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5800" y="5410200"/>
            <a:ext cx="42242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খ)    ৪র্থ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দাগের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4556" y="5903893"/>
            <a:ext cx="67329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গ)  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প্যাটার্ণটি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বীজগাণিতিক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রাশিমালায়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শততম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দাগের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হিসাব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485" y="46875"/>
            <a:ext cx="3124200" cy="1882140"/>
          </a:xfrm>
          <a:prstGeom prst="rec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1526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/>
      <p:bldP spid="9" grpId="0"/>
      <p:bldP spid="8" grpId="0" animBg="1"/>
      <p:bldP spid="18" grpId="0" animBg="1"/>
      <p:bldP spid="20" grpId="0" animBg="1"/>
      <p:bldP spid="22" grpId="0" animBg="1"/>
      <p:bldP spid="24" grpId="0" animBg="1"/>
      <p:bldP spid="26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995952"/>
            <a:ext cx="4876800" cy="1862048"/>
          </a:xfrm>
          <a:prstGeom prst="rect">
            <a:avLst/>
          </a:prstGeom>
          <a:solidFill>
            <a:srgbClr val="002060"/>
          </a:solidFill>
          <a:ln w="19050"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0" y="-381000"/>
            <a:ext cx="2590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6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6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245</Words>
  <Application>Microsoft Office PowerPoint</Application>
  <PresentationFormat>On-screen Show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HM</dc:creator>
  <cp:lastModifiedBy>doel</cp:lastModifiedBy>
  <cp:revision>16</cp:revision>
  <dcterms:created xsi:type="dcterms:W3CDTF">2006-08-16T00:00:00Z</dcterms:created>
  <dcterms:modified xsi:type="dcterms:W3CDTF">2013-06-12T07:50:06Z</dcterms:modified>
</cp:coreProperties>
</file>