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8" r:id="rId11"/>
    <p:sldId id="269" r:id="rId12"/>
    <p:sldId id="265" r:id="rId13"/>
    <p:sldId id="266" r:id="rId14"/>
    <p:sldId id="267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882" autoAdjust="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DB470-A4BA-4B25-BC79-9001E43DE501}" type="datetimeFigureOut">
              <a:rPr lang="en-US" smtClean="0"/>
              <a:pPr/>
              <a:t>14/6/2013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533C9CA-A92B-48FE-9D24-769B71B47F2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DB470-A4BA-4B25-BC79-9001E43DE501}" type="datetimeFigureOut">
              <a:rPr lang="en-US" smtClean="0"/>
              <a:pPr/>
              <a:t>14/6/2013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3533C9CA-A92B-48FE-9D24-769B71B47F2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DB470-A4BA-4B25-BC79-9001E43DE501}" type="datetimeFigureOut">
              <a:rPr lang="en-US" smtClean="0"/>
              <a:pPr/>
              <a:t>14/6/2013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533C9CA-A92B-48FE-9D24-769B71B47F2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37CDB470-A4BA-4B25-BC79-9001E43DE501}" type="datetimeFigureOut">
              <a:rPr lang="en-US" smtClean="0"/>
              <a:pPr/>
              <a:t>14/6/2013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3C9CA-A92B-48FE-9D24-769B71B47F2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DB470-A4BA-4B25-BC79-9001E43DE501}" type="datetimeFigureOut">
              <a:rPr lang="en-US" smtClean="0"/>
              <a:pPr/>
              <a:t>14/6/2013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3533C9CA-A92B-48FE-9D24-769B71B47F2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DB470-A4BA-4B25-BC79-9001E43DE501}" type="datetimeFigureOut">
              <a:rPr lang="en-US" smtClean="0"/>
              <a:pPr/>
              <a:t>14/6/2013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3533C9CA-A92B-48FE-9D24-769B71B47F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DB470-A4BA-4B25-BC79-9001E43DE501}" type="datetimeFigureOut">
              <a:rPr lang="en-US" smtClean="0"/>
              <a:pPr/>
              <a:t>14/6/2013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533C9CA-A92B-48FE-9D24-769B71B47F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533C9CA-A92B-48FE-9D24-769B71B47F2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DB470-A4BA-4B25-BC79-9001E43DE501}" type="datetimeFigureOut">
              <a:rPr lang="en-US" smtClean="0"/>
              <a:pPr/>
              <a:t>14/6/2013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3533C9CA-A92B-48FE-9D24-769B71B47F2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37CDB470-A4BA-4B25-BC79-9001E43DE501}" type="datetimeFigureOut">
              <a:rPr lang="en-US" smtClean="0"/>
              <a:pPr/>
              <a:t>14/6/2013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DB470-A4BA-4B25-BC79-9001E43DE501}" type="datetimeFigureOut">
              <a:rPr lang="en-US" smtClean="0"/>
              <a:pPr/>
              <a:t>14/6/2013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3C9CA-A92B-48FE-9D24-769B71B47F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3533C9CA-A92B-48FE-9D24-769B71B47F2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DB470-A4BA-4B25-BC79-9001E43DE501}" type="datetimeFigureOut">
              <a:rPr lang="en-US" smtClean="0"/>
              <a:pPr/>
              <a:t>14/6/2013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37CDB470-A4BA-4B25-BC79-9001E43DE501}" type="datetimeFigureOut">
              <a:rPr lang="en-US" smtClean="0"/>
              <a:pPr/>
              <a:t>14/6/2013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533C9CA-A92B-48FE-9D24-769B71B47F2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5" Type="http://schemas.openxmlformats.org/officeDocument/2006/relationships/audio" Target="../media/audio11.wav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447800" y="3886200"/>
            <a:ext cx="6400800" cy="17526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Class : Six</a:t>
            </a:r>
          </a:p>
          <a:p>
            <a:r>
              <a:rPr lang="en-US" dirty="0" smtClean="0">
                <a:solidFill>
                  <a:schemeClr val="tx1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SUB :</a:t>
            </a:r>
            <a:r>
              <a:rPr lang="en-US" dirty="0" err="1" smtClean="0">
                <a:solidFill>
                  <a:schemeClr val="tx1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Eng</a:t>
            </a:r>
            <a:r>
              <a:rPr lang="en-US" dirty="0" smtClean="0">
                <a:solidFill>
                  <a:schemeClr val="tx1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 2</a:t>
            </a:r>
            <a:r>
              <a:rPr lang="en-US" baseline="30000" dirty="0" smtClean="0">
                <a:solidFill>
                  <a:schemeClr val="tx1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nd</a:t>
            </a:r>
            <a:r>
              <a:rPr lang="en-US" dirty="0" smtClean="0">
                <a:solidFill>
                  <a:schemeClr val="tx1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 paper</a:t>
            </a:r>
            <a:endParaRPr lang="en-US" dirty="0">
              <a:solidFill>
                <a:schemeClr val="tx1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762000" y="457200"/>
            <a:ext cx="7772400" cy="1774825"/>
          </a:xfrm>
        </p:spPr>
        <p:txBody>
          <a:bodyPr>
            <a:noAutofit/>
          </a:bodyPr>
          <a:lstStyle/>
          <a:p>
            <a:r>
              <a:rPr lang="en-US" sz="2800" dirty="0" smtClean="0">
                <a:ln>
                  <a:solidFill>
                    <a:srgbClr val="FF0000"/>
                  </a:solidFill>
                </a:ln>
                <a:latin typeface="Aharoni" pitchFamily="2" charset="-79"/>
                <a:cs typeface="Aharoni" pitchFamily="2" charset="-79"/>
              </a:rPr>
              <a:t>MD. RAFIQUL ISLAM</a:t>
            </a:r>
            <a:r>
              <a:rPr lang="en-US" sz="2800" dirty="0" smtClean="0">
                <a:ln>
                  <a:solidFill>
                    <a:srgbClr val="FF0000"/>
                  </a:solidFill>
                </a:ln>
              </a:rPr>
              <a:t/>
            </a:r>
            <a:br>
              <a:rPr lang="en-US" sz="2800" dirty="0" smtClean="0">
                <a:ln>
                  <a:solidFill>
                    <a:srgbClr val="FF0000"/>
                  </a:solidFill>
                </a:ln>
              </a:rPr>
            </a:br>
            <a:r>
              <a:rPr lang="en-US" sz="2800" dirty="0" smtClean="0">
                <a:ln>
                  <a:solidFill>
                    <a:srgbClr val="FF0000"/>
                  </a:solidFill>
                </a:ln>
              </a:rPr>
              <a:t>Head </a:t>
            </a:r>
            <a:r>
              <a:rPr lang="en-US" sz="2800" dirty="0" smtClean="0">
                <a:ln>
                  <a:solidFill>
                    <a:srgbClr val="FF0000"/>
                  </a:solidFill>
                </a:ln>
              </a:rPr>
              <a:t>Teacher</a:t>
            </a:r>
            <a:br>
              <a:rPr lang="en-US" sz="2800" dirty="0" smtClean="0">
                <a:ln>
                  <a:solidFill>
                    <a:srgbClr val="FF0000"/>
                  </a:solidFill>
                </a:ln>
              </a:rPr>
            </a:br>
            <a:r>
              <a:rPr lang="en-US" sz="2800" dirty="0" err="1" smtClean="0">
                <a:ln>
                  <a:solidFill>
                    <a:srgbClr val="FF0000"/>
                  </a:solidFill>
                </a:ln>
              </a:rPr>
              <a:t>Taher</a:t>
            </a:r>
            <a:r>
              <a:rPr lang="en-US" sz="2800" dirty="0" smtClean="0">
                <a:ln>
                  <a:solidFill>
                    <a:srgbClr val="FF0000"/>
                  </a:solidFill>
                </a:ln>
              </a:rPr>
              <a:t> Secondary </a:t>
            </a:r>
            <a:r>
              <a:rPr lang="en-US" sz="2800" dirty="0" smtClean="0">
                <a:ln>
                  <a:solidFill>
                    <a:srgbClr val="FF0000"/>
                  </a:solidFill>
                </a:ln>
              </a:rPr>
              <a:t>School</a:t>
            </a:r>
            <a:br>
              <a:rPr lang="en-US" sz="2800" dirty="0" smtClean="0">
                <a:ln>
                  <a:solidFill>
                    <a:srgbClr val="FF0000"/>
                  </a:solidFill>
                </a:ln>
              </a:rPr>
            </a:br>
            <a:r>
              <a:rPr lang="en-US" sz="2800" dirty="0" smtClean="0">
                <a:ln>
                  <a:solidFill>
                    <a:srgbClr val="FF0000"/>
                  </a:solidFill>
                </a:ln>
              </a:rPr>
              <a:t>rafiqul990@gmail.com</a:t>
            </a:r>
            <a:endParaRPr lang="en-US" sz="2800" dirty="0">
              <a:ln>
                <a:solidFill>
                  <a:srgbClr val="FF0000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182784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Pitcure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                   Girl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                Boy</a:t>
            </a:r>
            <a:endParaRPr lang="en-US" dirty="0"/>
          </a:p>
        </p:txBody>
      </p:sp>
      <p:pic>
        <p:nvPicPr>
          <p:cNvPr id="1026" name="Picture 2" descr="C:\Users\Doel-1612i3\Pictures\images 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200" y="2395537"/>
            <a:ext cx="3203232" cy="2786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Doel-1612i3\Pictures\image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05401" y="2505074"/>
            <a:ext cx="3124200" cy="282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531653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:sndAc>
          <p:stSnd>
            <p:snd r:embed="rId5" name="chimes.wav"/>
          </p:stSnd>
        </p:sndAc>
      </p:transition>
    </mc:Choice>
    <mc:Fallback>
      <p:transition spd="slow"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304800" y="381000"/>
            <a:ext cx="8686800" cy="1219200"/>
          </a:xfrm>
        </p:spPr>
        <p:txBody>
          <a:bodyPr/>
          <a:lstStyle/>
          <a:p>
            <a:r>
              <a:rPr lang="en-US" dirty="0" smtClean="0"/>
              <a:t>Book and Pen</a:t>
            </a:r>
            <a:endParaRPr lang="en-US" dirty="0"/>
          </a:p>
        </p:txBody>
      </p:sp>
      <p:pic>
        <p:nvPicPr>
          <p:cNvPr id="2050" name="Picture 2" descr="C:\Users\Doel-1612i3\Pictures\i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" y="2438401"/>
            <a:ext cx="3962400" cy="3724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Doel-1612i3\Pictures\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438400"/>
            <a:ext cx="4048125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65172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066800"/>
          </a:xfrm>
        </p:spPr>
        <p:txBody>
          <a:bodyPr>
            <a:normAutofit/>
          </a:bodyPr>
          <a:lstStyle/>
          <a:p>
            <a:r>
              <a:rPr lang="en-US" sz="5400" dirty="0" smtClean="0"/>
              <a:t>Children</a:t>
            </a:r>
            <a:endParaRPr lang="en-US" sz="5400" dirty="0"/>
          </a:p>
        </p:txBody>
      </p:sp>
      <p:pic>
        <p:nvPicPr>
          <p:cNvPr id="3074" name="Picture 2" descr="C:\Users\Doel-1612i3\Pictures\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76400"/>
            <a:ext cx="8763000" cy="4724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38024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1066800"/>
          </a:xfrm>
        </p:spPr>
        <p:txBody>
          <a:bodyPr>
            <a:normAutofit/>
          </a:bodyPr>
          <a:lstStyle/>
          <a:p>
            <a:pPr algn="l"/>
            <a:r>
              <a:rPr lang="en-US" sz="3200" dirty="0" smtClean="0"/>
              <a:t>Tropics Name</a:t>
            </a:r>
            <a:endParaRPr lang="en-US" sz="4400" dirty="0"/>
          </a:p>
        </p:txBody>
      </p:sp>
      <p:sp>
        <p:nvSpPr>
          <p:cNvPr id="3" name="Rectangle 2"/>
          <p:cNvSpPr/>
          <p:nvPr/>
        </p:nvSpPr>
        <p:spPr>
          <a:xfrm>
            <a:off x="2362201" y="1981200"/>
            <a:ext cx="4419600" cy="83099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4800" dirty="0"/>
              <a:t>Gender</a:t>
            </a:r>
          </a:p>
        </p:txBody>
      </p:sp>
      <p:pic>
        <p:nvPicPr>
          <p:cNvPr id="4098" name="Picture 2" descr="C:\Users\Doel-1612i3\Pictures\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81200" y="2812197"/>
            <a:ext cx="5638799" cy="3741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32458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609600" y="2819400"/>
            <a:ext cx="8153400" cy="17526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Will be match gender with picture   Will be change gender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Will be fill in the blanks with gender.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762000"/>
          </a:xfrm>
        </p:spPr>
        <p:txBody>
          <a:bodyPr/>
          <a:lstStyle/>
          <a:p>
            <a:r>
              <a:rPr lang="en-US" dirty="0" smtClean="0"/>
              <a:t>Objectives-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56591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What kinds of gender 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What are they ?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dirty="0" smtClean="0"/>
              <a:t>Choose the best answer</a:t>
            </a:r>
          </a:p>
          <a:p>
            <a:r>
              <a:rPr lang="en-US" dirty="0" smtClean="0"/>
              <a:t>1. One</a:t>
            </a:r>
          </a:p>
          <a:p>
            <a:r>
              <a:rPr lang="en-US" dirty="0" smtClean="0"/>
              <a:t>2.  Two</a:t>
            </a:r>
          </a:p>
          <a:p>
            <a:r>
              <a:rPr lang="en-US" dirty="0" smtClean="0"/>
              <a:t>3. Three</a:t>
            </a:r>
          </a:p>
          <a:p>
            <a:r>
              <a:rPr lang="en-US" dirty="0" smtClean="0"/>
              <a:t>4. Four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1. masculine</a:t>
            </a:r>
          </a:p>
          <a:p>
            <a:r>
              <a:rPr lang="en-US" dirty="0" smtClean="0"/>
              <a:t>2. feminine</a:t>
            </a:r>
          </a:p>
          <a:p>
            <a:r>
              <a:rPr lang="en-US" dirty="0" smtClean="0"/>
              <a:t>3. neuter</a:t>
            </a:r>
          </a:p>
          <a:p>
            <a:r>
              <a:rPr lang="en-US" dirty="0" smtClean="0"/>
              <a:t>4. common</a:t>
            </a:r>
          </a:p>
          <a:p>
            <a:r>
              <a:rPr lang="en-US" dirty="0" smtClean="0"/>
              <a:t>5. Proper</a:t>
            </a:r>
          </a:p>
          <a:p>
            <a:r>
              <a:rPr lang="en-US" dirty="0" smtClean="0"/>
              <a:t>6. Material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Presentation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49556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7448" cy="732974"/>
          </a:xfrm>
        </p:spPr>
        <p:txBody>
          <a:bodyPr/>
          <a:lstStyle/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Match the gender with picture</a:t>
            </a:r>
            <a:endParaRPr lang="en-US" sz="4000" dirty="0">
              <a:solidFill>
                <a:schemeClr val="tx1"/>
              </a:solidFill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xmlns="" val="2222987269"/>
              </p:ext>
            </p:extLst>
          </p:nvPr>
        </p:nvGraphicFramePr>
        <p:xfrm>
          <a:off x="301625" y="2471738"/>
          <a:ext cx="4041776" cy="249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20888"/>
                <a:gridCol w="2020888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Dog</a:t>
                      </a:r>
                    </a:p>
                    <a:p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Queen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Drake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Fox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Content Placeholder 7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xmlns="" val="3991980566"/>
              </p:ext>
            </p:extLst>
          </p:nvPr>
        </p:nvGraphicFramePr>
        <p:xfrm>
          <a:off x="4800600" y="2471738"/>
          <a:ext cx="4114800" cy="37766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</a:tblGrid>
              <a:tr h="62944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62944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62944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29444">
                <a:tc>
                  <a:txBody>
                    <a:bodyPr/>
                    <a:lstStyle/>
                    <a:p>
                      <a:pPr lvl="1"/>
                      <a:endParaRPr lang="en-US" dirty="0"/>
                    </a:p>
                  </a:txBody>
                  <a:tcPr/>
                </a:tc>
              </a:tr>
              <a:tr h="62944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62944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Group Work</a:t>
            </a:r>
            <a:endParaRPr lang="en-US" dirty="0"/>
          </a:p>
        </p:txBody>
      </p:sp>
      <p:pic>
        <p:nvPicPr>
          <p:cNvPr id="5122" name="Picture 2" descr="C:\Users\Doel-1612i3\Pictures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0625" y="2505075"/>
            <a:ext cx="1628775" cy="1228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Doel-1612i3\Pictures\1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86600" y="2505074"/>
            <a:ext cx="1157287" cy="1388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Doel-1612i3\Pictures\1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0625" y="4076519"/>
            <a:ext cx="1628775" cy="1220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21256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en-US" dirty="0" smtClean="0"/>
              <a:t>CHART</a:t>
            </a:r>
            <a:endParaRPr lang="en-US" dirty="0"/>
          </a:p>
        </p:txBody>
      </p:sp>
      <p:pic>
        <p:nvPicPr>
          <p:cNvPr id="1026" name="Picture 2" descr="C:\Users\Doel-1612i3\Pictures\d1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667000"/>
            <a:ext cx="5392347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FAMILY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2091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INDIVISUL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dirty="0" smtClean="0"/>
              <a:t>CHANGE THE </a:t>
            </a:r>
          </a:p>
          <a:p>
            <a:r>
              <a:rPr lang="en-US" dirty="0" smtClean="0"/>
              <a:t>GENDER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en-US" dirty="0" smtClean="0"/>
              <a:t>WORK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JEW</a:t>
            </a:r>
          </a:p>
          <a:p>
            <a:r>
              <a:rPr lang="en-US" dirty="0" smtClean="0"/>
              <a:t>HOST</a:t>
            </a:r>
          </a:p>
          <a:p>
            <a:r>
              <a:rPr lang="en-US" dirty="0" smtClean="0"/>
              <a:t>POET</a:t>
            </a:r>
          </a:p>
          <a:p>
            <a:r>
              <a:rPr lang="en-US" dirty="0" smtClean="0"/>
              <a:t>HORSE</a:t>
            </a:r>
          </a:p>
          <a:p>
            <a:r>
              <a:rPr lang="en-US" dirty="0" smtClean="0"/>
              <a:t>DEER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79608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534400" cy="758952"/>
          </a:xfrm>
        </p:spPr>
        <p:txBody>
          <a:bodyPr/>
          <a:lstStyle/>
          <a:p>
            <a:r>
              <a:rPr lang="en-US" dirty="0" smtClean="0"/>
              <a:t>PAIR 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FILL IN THE BLANK</a:t>
            </a:r>
          </a:p>
          <a:p>
            <a:r>
              <a:rPr lang="en-US" dirty="0" smtClean="0"/>
              <a:t>WITH THE FOLLOWING CLUES.</a:t>
            </a:r>
          </a:p>
          <a:p>
            <a:r>
              <a:rPr lang="en-US" dirty="0" smtClean="0"/>
              <a:t>SHE IS A ----.</a:t>
            </a:r>
          </a:p>
          <a:p>
            <a:r>
              <a:rPr lang="en-US" dirty="0" smtClean="0"/>
              <a:t>HE IS  A----.</a:t>
            </a:r>
          </a:p>
          <a:p>
            <a:r>
              <a:rPr lang="en-US" dirty="0" smtClean="0"/>
              <a:t>-----GIVES US MILK.</a:t>
            </a:r>
          </a:p>
          <a:p>
            <a:r>
              <a:rPr lang="en-US" dirty="0" smtClean="0"/>
              <a:t>-----LAYS  EGG.</a:t>
            </a:r>
            <a:endParaRPr lang="en-US" dirty="0"/>
          </a:p>
          <a:p>
            <a:r>
              <a:rPr lang="en-US" dirty="0" smtClean="0"/>
              <a:t>BABOR IS A------.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KING,   COW,  GIRL,HEN  HERO </a:t>
            </a:r>
          </a:p>
          <a:p>
            <a:r>
              <a:rPr lang="en-US" smtClean="0"/>
              <a:t>BOY,   NIECE.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5057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Wife (</a:t>
            </a:r>
            <a:r>
              <a:rPr lang="en-US" dirty="0" err="1" smtClean="0"/>
              <a:t>hira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en-US" dirty="0" smtClean="0"/>
              <a:t>Husband (</a:t>
            </a:r>
            <a:r>
              <a:rPr lang="en-US" dirty="0" err="1" smtClean="0"/>
              <a:t>karim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dirty="0" smtClean="0"/>
              <a:t>Son</a:t>
            </a:r>
          </a:p>
          <a:p>
            <a:r>
              <a:rPr lang="en-US" dirty="0" smtClean="0"/>
              <a:t>Grandmother</a:t>
            </a:r>
          </a:p>
          <a:p>
            <a:r>
              <a:rPr lang="en-US" dirty="0" smtClean="0"/>
              <a:t>mala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err="1" smtClean="0"/>
              <a:t>Karim</a:t>
            </a:r>
            <a:r>
              <a:rPr lang="en-US" dirty="0" smtClean="0"/>
              <a:t> is </a:t>
            </a:r>
            <a:r>
              <a:rPr lang="en-US" dirty="0" err="1" smtClean="0"/>
              <a:t>hira's</a:t>
            </a:r>
            <a:r>
              <a:rPr lang="en-US" dirty="0" smtClean="0"/>
              <a:t> ____.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Daughter</a:t>
            </a:r>
          </a:p>
          <a:p>
            <a:r>
              <a:rPr lang="en-US" dirty="0" smtClean="0"/>
              <a:t>Grandfather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err="1" smtClean="0"/>
              <a:t>Hira's</a:t>
            </a:r>
            <a:r>
              <a:rPr lang="en-US" dirty="0" smtClean="0"/>
              <a:t>  mother- in law</a:t>
            </a:r>
          </a:p>
          <a:p>
            <a:r>
              <a:rPr lang="en-US" dirty="0" smtClean="0"/>
              <a:t>is___ .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</a:t>
            </a:r>
            <a:endParaRPr lang="en-US" dirty="0"/>
          </a:p>
        </p:txBody>
      </p:sp>
      <p:sp>
        <p:nvSpPr>
          <p:cNvPr id="7" name="Down Arrow 6"/>
          <p:cNvSpPr/>
          <p:nvPr/>
        </p:nvSpPr>
        <p:spPr>
          <a:xfrm>
            <a:off x="4114800" y="2209800"/>
            <a:ext cx="45719" cy="457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81012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689848" cy="732974"/>
          </a:xfrm>
        </p:spPr>
        <p:txBody>
          <a:bodyPr/>
          <a:lstStyle/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Writ </a:t>
            </a:r>
            <a:r>
              <a:rPr lang="en-US" sz="3600" smtClean="0">
                <a:solidFill>
                  <a:schemeClr val="tx1"/>
                </a:solidFill>
              </a:rPr>
              <a:t>e  some </a:t>
            </a:r>
            <a:r>
              <a:rPr lang="en-US" sz="3600" dirty="0" smtClean="0">
                <a:solidFill>
                  <a:schemeClr val="tx1"/>
                </a:solidFill>
              </a:rPr>
              <a:t>name of common gender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Home work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60061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4038600"/>
          </a:xfrm>
        </p:spPr>
        <p:txBody>
          <a:bodyPr>
            <a:noAutofit/>
          </a:bodyPr>
          <a:lstStyle/>
          <a:p>
            <a:r>
              <a:rPr lang="en-US" sz="7200" dirty="0" smtClean="0"/>
              <a:t>Thank you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xmlns="" val="2952578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othecary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340</TotalTime>
  <Words>193</Words>
  <Application>Microsoft Office PowerPoint</Application>
  <PresentationFormat>On-screen Show (4:3)</PresentationFormat>
  <Paragraphs>78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Civic</vt:lpstr>
      <vt:lpstr>MD. RAFIQUL ISLAM Head Teacher Taher Secondary School rafiqul990@gmail.com</vt:lpstr>
      <vt:lpstr>Pitcure</vt:lpstr>
      <vt:lpstr>Book and Pen</vt:lpstr>
      <vt:lpstr>Children</vt:lpstr>
      <vt:lpstr>Tropics Name</vt:lpstr>
      <vt:lpstr>Objectives-</vt:lpstr>
      <vt:lpstr>Presentation</vt:lpstr>
      <vt:lpstr>Group Work</vt:lpstr>
      <vt:lpstr>Slide 9</vt:lpstr>
      <vt:lpstr>Slide 10</vt:lpstr>
      <vt:lpstr>PAIR  WORK</vt:lpstr>
      <vt:lpstr>Evaluation</vt:lpstr>
      <vt:lpstr>Home work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Doel-1612i3</dc:creator>
  <cp:lastModifiedBy>M. Islam</cp:lastModifiedBy>
  <cp:revision>46</cp:revision>
  <dcterms:created xsi:type="dcterms:W3CDTF">2013-06-11T05:13:51Z</dcterms:created>
  <dcterms:modified xsi:type="dcterms:W3CDTF">2013-06-14T15:11:00Z</dcterms:modified>
</cp:coreProperties>
</file>