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57" r:id="rId2"/>
    <p:sldId id="259" r:id="rId3"/>
    <p:sldId id="256" r:id="rId4"/>
    <p:sldId id="258" r:id="rId5"/>
    <p:sldId id="262" r:id="rId6"/>
    <p:sldId id="260" r:id="rId7"/>
    <p:sldId id="277" r:id="rId8"/>
    <p:sldId id="271" r:id="rId9"/>
    <p:sldId id="275" r:id="rId10"/>
    <p:sldId id="274" r:id="rId11"/>
    <p:sldId id="278" r:id="rId12"/>
    <p:sldId id="272" r:id="rId13"/>
    <p:sldId id="273" r:id="rId14"/>
    <p:sldId id="279" r:id="rId15"/>
    <p:sldId id="276" r:id="rId16"/>
    <p:sldId id="265" r:id="rId17"/>
    <p:sldId id="266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58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93E376-5139-4DDD-A05F-BB318A88C5C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53D434-7387-498E-B9AF-23FA8B82F2D2}">
      <dgm:prSet custT="1"/>
      <dgm:spPr>
        <a:solidFill>
          <a:schemeClr val="tx1">
            <a:lumMod val="50000"/>
            <a:lumOff val="50000"/>
          </a:schemeClr>
        </a:solidFill>
        <a:ln w="28575">
          <a:solidFill>
            <a:srgbClr val="FF0000"/>
          </a:solidFill>
        </a:ln>
      </dgm:spPr>
      <dgm:t>
        <a:bodyPr>
          <a:prstTxWarp prst="textStop">
            <a:avLst/>
          </a:prstTxWarp>
        </a:bodyPr>
        <a:lstStyle/>
        <a:p>
          <a:pPr algn="ctr" rtl="0"/>
          <a:r>
            <a:rPr lang="bn-BD" sz="66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শিখনফল</a:t>
          </a:r>
          <a:endParaRPr lang="en-US" sz="6600" b="1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DA58F6C7-78B9-43D1-904F-75B8AFB23346}" type="parTrans" cxnId="{1BCD97E1-9D69-407E-B47C-3BFE9B610FD6}">
      <dgm:prSet/>
      <dgm:spPr/>
      <dgm:t>
        <a:bodyPr/>
        <a:lstStyle/>
        <a:p>
          <a:endParaRPr lang="en-US"/>
        </a:p>
      </dgm:t>
    </dgm:pt>
    <dgm:pt modelId="{15F3CC63-7BB9-4E02-9668-0C16E6F3FA71}" type="sibTrans" cxnId="{1BCD97E1-9D69-407E-B47C-3BFE9B610FD6}">
      <dgm:prSet/>
      <dgm:spPr/>
      <dgm:t>
        <a:bodyPr/>
        <a:lstStyle/>
        <a:p>
          <a:endParaRPr lang="en-US"/>
        </a:p>
      </dgm:t>
    </dgm:pt>
    <dgm:pt modelId="{DA1CB2A1-AA6B-46D3-AB39-368730FB8A10}" type="pres">
      <dgm:prSet presAssocID="{9193E376-5139-4DDD-A05F-BB318A88C5C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49A073-0398-4A4E-B47B-937A9F68E8FA}" type="pres">
      <dgm:prSet presAssocID="{2353D434-7387-498E-B9AF-23FA8B82F2D2}" presName="linNode" presStyleCnt="0"/>
      <dgm:spPr/>
    </dgm:pt>
    <dgm:pt modelId="{20B2F94C-87D5-4D95-832D-2488DF5B401C}" type="pres">
      <dgm:prSet presAssocID="{2353D434-7387-498E-B9AF-23FA8B82F2D2}" presName="parentText" presStyleLbl="node1" presStyleIdx="0" presStyleCnt="1" custScaleX="213169" custScaleY="100098" custLinFactNeighborX="-9156" custLinFactNeighborY="-738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FB96F5-54D4-403D-A024-71765BC52FA6}" type="presOf" srcId="{2353D434-7387-498E-B9AF-23FA8B82F2D2}" destId="{20B2F94C-87D5-4D95-832D-2488DF5B401C}" srcOrd="0" destOrd="0" presId="urn:microsoft.com/office/officeart/2005/8/layout/vList5"/>
    <dgm:cxn modelId="{6C316B43-6C70-4CD4-B862-387EF24C19F5}" type="presOf" srcId="{9193E376-5139-4DDD-A05F-BB318A88C5CD}" destId="{DA1CB2A1-AA6B-46D3-AB39-368730FB8A10}" srcOrd="0" destOrd="0" presId="urn:microsoft.com/office/officeart/2005/8/layout/vList5"/>
    <dgm:cxn modelId="{1BCD97E1-9D69-407E-B47C-3BFE9B610FD6}" srcId="{9193E376-5139-4DDD-A05F-BB318A88C5CD}" destId="{2353D434-7387-498E-B9AF-23FA8B82F2D2}" srcOrd="0" destOrd="0" parTransId="{DA58F6C7-78B9-43D1-904F-75B8AFB23346}" sibTransId="{15F3CC63-7BB9-4E02-9668-0C16E6F3FA71}"/>
    <dgm:cxn modelId="{FCA9B62A-4864-4B4D-A1D4-255CCC03ECC3}" type="presParOf" srcId="{DA1CB2A1-AA6B-46D3-AB39-368730FB8A10}" destId="{4549A073-0398-4A4E-B47B-937A9F68E8FA}" srcOrd="0" destOrd="0" presId="urn:microsoft.com/office/officeart/2005/8/layout/vList5"/>
    <dgm:cxn modelId="{DC5C1D2F-9A4C-4C9F-92A4-8849DE9A2123}" type="presParOf" srcId="{4549A073-0398-4A4E-B47B-937A9F68E8FA}" destId="{20B2F94C-87D5-4D95-832D-2488DF5B401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2F94C-87D5-4D95-832D-2488DF5B401C}">
      <dsp:nvSpPr>
        <dsp:cNvPr id="0" name=""/>
        <dsp:cNvSpPr/>
      </dsp:nvSpPr>
      <dsp:spPr>
        <a:xfrm>
          <a:off x="689155" y="0"/>
          <a:ext cx="6309296" cy="1312189"/>
        </a:xfrm>
        <a:prstGeom prst="roundRect">
          <a:avLst/>
        </a:prstGeom>
        <a:solidFill>
          <a:schemeClr val="tx1">
            <a:lumMod val="50000"/>
            <a:lumOff val="50000"/>
          </a:schemeClr>
        </a:solidFill>
        <a:ln w="285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460" tIns="125730" rIns="251460" bIns="125730" numCol="1" spcCol="1270" anchor="ctr" anchorCtr="0">
          <a:prstTxWarp prst="textStop">
            <a:avLst/>
          </a:prstTxWarp>
          <a:noAutofit/>
        </a:bodyPr>
        <a:lstStyle/>
        <a:p>
          <a:pPr lvl="0" algn="ctr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6600" b="1" kern="1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শিখনফল</a:t>
          </a:r>
          <a:endParaRPr lang="en-US" sz="6600" b="1" kern="12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sp:txBody>
      <dsp:txXfrm>
        <a:off x="753211" y="64056"/>
        <a:ext cx="6181184" cy="1184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081B9-0A9E-4662-A054-BD84D4213431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64B05-3588-4E4B-B92E-2B44266C8C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29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64B05-3588-4E4B-B92E-2B44266C8CF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94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64B05-3588-4E4B-B92E-2B44266C8CF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30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58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89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6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6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57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88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55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37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1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C:\Documents and Settings\chitto\Desktop\flwer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381000"/>
            <a:ext cx="5257799" cy="4953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0" name="Title 6"/>
          <p:cNvSpPr txBox="1">
            <a:spLocks/>
          </p:cNvSpPr>
          <p:nvPr/>
        </p:nvSpPr>
        <p:spPr>
          <a:xfrm>
            <a:off x="43543" y="4419600"/>
            <a:ext cx="9144000" cy="2824843"/>
          </a:xfrm>
          <a:prstGeom prst="rect">
            <a:avLst/>
          </a:prstGeom>
          <a:solidFill>
            <a:srgbClr val="92D050"/>
          </a:solidFill>
          <a:ln w="635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rtlCol="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9900" b="0" i="0" u="none" strike="noStrike" kern="1200" cap="none" spc="-100" normalizeH="0" baseline="0" noProof="0" dirty="0" smtClean="0">
                <a:ln>
                  <a:solidFill>
                    <a:sysClr val="windowText" lastClr="000000"/>
                  </a:solidFill>
                </a:ln>
                <a:solidFill>
                  <a:sysClr val="window" lastClr="FFFFFF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kumimoji="0" lang="bn-BD" sz="11500" b="0" i="0" u="none" strike="noStrike" kern="1200" cap="none" spc="-100" normalizeH="0" baseline="0" noProof="0" dirty="0">
              <a:ln>
                <a:solidFill>
                  <a:sysClr val="windowText" lastClr="000000"/>
                </a:solidFill>
              </a:ln>
              <a:solidFill>
                <a:sysClr val="window" lastClr="FFFFFF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  <a:ln w="28575">
            <a:solidFill>
              <a:srgbClr val="FFC000"/>
            </a:solidFill>
            <a:prstDash val="dash"/>
          </a:ln>
        </p:spPr>
        <p:txBody>
          <a:bodyPr>
            <a:prstTxWarp prst="textStop">
              <a:avLst/>
            </a:prstTxWarp>
            <a:normAutofit/>
          </a:bodyPr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  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4648200" cy="5029200"/>
          </a:xfrm>
          <a:solidFill>
            <a:schemeClr val="bg2">
              <a:lumMod val="75000"/>
            </a:schemeClr>
          </a:solidFill>
          <a:ln w="28575">
            <a:solidFill>
              <a:schemeClr val="accent2">
                <a:lumMod val="75000"/>
              </a:schemeClr>
            </a:solidFill>
            <a:prstDash val="dash"/>
          </a:ln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bn-BD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endParaRPr lang="bn-BD" sz="4000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12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 শফিউল আলম</a:t>
            </a:r>
          </a:p>
          <a:p>
            <a:pPr>
              <a:buNone/>
            </a:pPr>
            <a:r>
              <a:rPr lang="bn-BD" sz="7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59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9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(সহকারী শিক্ষক</a:t>
            </a:r>
            <a:r>
              <a:rPr lang="en-US" sz="59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9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কম্পিউটার)</a:t>
            </a:r>
            <a:endParaRPr lang="en-US" sz="59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101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বড় বাউল উচ্চ বিদ্যালয়</a:t>
            </a:r>
          </a:p>
          <a:p>
            <a:pPr>
              <a:buNone/>
            </a:pPr>
            <a:r>
              <a:rPr lang="bn-BD" sz="101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চিরিরবন্দর, দিনাজপুর। </a:t>
            </a:r>
            <a:endParaRPr lang="en-US" sz="101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63524"/>
            <a:ext cx="4038600" cy="5029200"/>
          </a:xfr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bn-BD" sz="7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শ্রেণীঃ নবম </a:t>
            </a:r>
          </a:p>
          <a:p>
            <a:pPr>
              <a:buNone/>
            </a:pPr>
            <a:r>
              <a:rPr lang="bn-BD" sz="8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বাংলা প্রথম</a:t>
            </a:r>
            <a:r>
              <a:rPr lang="bn-BD" sz="8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bn-BD" sz="8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মোট শিক্ষার্থীঃ ৪৫</a:t>
            </a:r>
          </a:p>
          <a:p>
            <a:pPr>
              <a:buNone/>
            </a:pPr>
            <a:r>
              <a:rPr lang="bn-BD" sz="86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সময়ঃ ৪০ মিনিট</a:t>
            </a:r>
          </a:p>
          <a:p>
            <a:pPr>
              <a:buNone/>
            </a:pPr>
            <a:r>
              <a:rPr lang="bn-BD" sz="8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তাং </a:t>
            </a:r>
            <a:r>
              <a:rPr lang="bn-BD" sz="8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15</a:t>
            </a:r>
            <a:r>
              <a:rPr lang="bn-BD" sz="8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8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06</a:t>
            </a:r>
            <a:r>
              <a:rPr lang="bn-BD" sz="8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8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২০</a:t>
            </a:r>
            <a:r>
              <a:rPr lang="en-US" sz="8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13</a:t>
            </a:r>
            <a:endParaRPr lang="bn-BD" sz="8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7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500"/>
                            </p:stCondLst>
                            <p:childTnLst>
                              <p:par>
                                <p:cTn id="4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0"/>
                            </p:stCondLst>
                            <p:childTnLst>
                              <p:par>
                                <p:cTn id="4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500"/>
                            </p:stCondLst>
                            <p:childTnLst>
                              <p:par>
                                <p:cTn id="5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Computer_11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533400"/>
            <a:ext cx="5105400" cy="6019800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  <a:prstDash val="sysDash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990600"/>
            <a:ext cx="7620000" cy="5616922"/>
          </a:xfrm>
          <a:prstGeom prst="rect">
            <a:avLst/>
          </a:prstGeom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7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বৃক্ষ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রবীন্দ্রনাথ ঠাকুর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828800"/>
            <a:ext cx="6858000" cy="4495800"/>
          </a:xfrm>
          <a:ln w="38100">
            <a:solidFill>
              <a:srgbClr val="FFC000"/>
            </a:solidFill>
          </a:ln>
        </p:spPr>
        <p:txBody>
          <a:bodyPr>
            <a:normAutofit fontScale="92500"/>
          </a:bodyPr>
          <a:lstStyle/>
          <a:p>
            <a:r>
              <a:rPr lang="bn-BD" sz="6500" b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</a:p>
          <a:p>
            <a:pPr algn="l"/>
            <a:endParaRPr lang="bn-BD" sz="16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কবি রবীন্দ্রনাথের পরিচিতি বলতে পারবে।</a:t>
            </a:r>
          </a:p>
          <a:p>
            <a:pPr algn="l"/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।তরু, মরূ, গীতাঞ্জলি,ধরণী,  ইত্যাদি শব্দের অর্থ বলতে পারবে।  </a:t>
            </a:r>
            <a:endParaRPr lang="en-US" sz="4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40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বৃক্ষের উপকারিতা ও প্রয়োজনীয়তা ব্যাখ্যা                               করেত পারবে।</a:t>
            </a:r>
          </a:p>
          <a:p>
            <a:pPr algn="l"/>
            <a:endParaRPr lang="bn-BD" sz="40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endParaRPr lang="bn-BD" sz="40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endParaRPr lang="bn-BD" sz="40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endParaRPr lang="bn-BD" sz="40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endParaRPr lang="bn-BD" sz="4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81972359"/>
              </p:ext>
            </p:extLst>
          </p:nvPr>
        </p:nvGraphicFramePr>
        <p:xfrm>
          <a:off x="457200" y="0"/>
          <a:ext cx="8229600" cy="131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Documents and Settings\Computer_11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2209800"/>
            <a:ext cx="1981200" cy="25649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495800" y="594360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667000" y="-304800"/>
            <a:ext cx="2895600" cy="1905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৭ই মে ১৮৬১ </a:t>
            </a:r>
          </a:p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শে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বৈশাখ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১২৬৮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781800" y="0"/>
            <a:ext cx="2362200" cy="2514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সোনারতরী, বিষবৃক্ষ ইত্যাদি।   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0" y="3124200"/>
            <a:ext cx="2057400" cy="304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৭ই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আগষ্ট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১৯৪১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২২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শ্রাবণ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১৩৪৮</a:t>
            </a:r>
          </a:p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467103" y="5781080"/>
            <a:ext cx="2438400" cy="11430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কলকাতার জোড়াসাঁকো গ্রামে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ight Arrow 27"/>
          <p:cNvSpPr/>
          <p:nvPr/>
        </p:nvSpPr>
        <p:spPr>
          <a:xfrm rot="16200000">
            <a:off x="4267203" y="1447799"/>
            <a:ext cx="838200" cy="685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জন্ম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Left Arrow 20"/>
          <p:cNvSpPr/>
          <p:nvPr/>
        </p:nvSpPr>
        <p:spPr>
          <a:xfrm rot="20829638">
            <a:off x="2057458" y="3899513"/>
            <a:ext cx="1519344" cy="8572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মৃতু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Down Arrow 21"/>
          <p:cNvSpPr/>
          <p:nvPr/>
        </p:nvSpPr>
        <p:spPr>
          <a:xfrm rot="21444695">
            <a:off x="3900035" y="4756544"/>
            <a:ext cx="1050974" cy="1046059"/>
          </a:xfrm>
          <a:prstGeom prst="downArrow">
            <a:avLst>
              <a:gd name="adj1" fmla="val 50000"/>
              <a:gd name="adj2" fmla="val 524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জন্ম স্থান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Left Arrow 16"/>
          <p:cNvSpPr/>
          <p:nvPr/>
        </p:nvSpPr>
        <p:spPr>
          <a:xfrm rot="2189203">
            <a:off x="1725408" y="1953578"/>
            <a:ext cx="1966791" cy="7241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উপন্যাস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0" y="0"/>
            <a:ext cx="2438400" cy="190500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" y="2286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ঘরে বাইরে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1000" y="7620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যোগাযোগ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28600" y="1101863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গোরা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Down Arrow 28"/>
          <p:cNvSpPr/>
          <p:nvPr/>
        </p:nvSpPr>
        <p:spPr>
          <a:xfrm rot="18477035">
            <a:off x="5808520" y="3367083"/>
            <a:ext cx="821950" cy="18313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নাটক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477000" y="4495800"/>
            <a:ext cx="2667000" cy="23622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010400" y="48768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বিসর্জন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2800" y="5410200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রাজা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34200" y="6027003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ডাকঘর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ight Arrow 35"/>
          <p:cNvSpPr/>
          <p:nvPr/>
        </p:nvSpPr>
        <p:spPr>
          <a:xfrm rot="19880438">
            <a:off x="5076405" y="1790202"/>
            <a:ext cx="1984084" cy="9334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উল্লেখযোগ্য গ্রন্থ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67600" y="3048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গীতাঞ্জলি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8" grpId="0" animBg="1"/>
      <p:bldP spid="21" grpId="0" animBg="1"/>
      <p:bldP spid="22" grpId="0" animBg="1"/>
      <p:bldP spid="17" grpId="0" animBg="1"/>
      <p:bldP spid="19" grpId="0" animBg="1"/>
      <p:bldP spid="19" grpId="1" animBg="1"/>
      <p:bldP spid="23" grpId="0"/>
      <p:bldP spid="25" grpId="0"/>
      <p:bldP spid="27" grpId="0"/>
      <p:bldP spid="29" grpId="0" animBg="1"/>
      <p:bldP spid="30" grpId="0" animBg="1"/>
      <p:bldP spid="31" grpId="0"/>
      <p:bldP spid="32" grpId="0"/>
      <p:bldP spid="33" grpId="0"/>
      <p:bldP spid="36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358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7030A0"/>
                </a:solidFill>
              </a:rPr>
              <a:t>তরু</a:t>
            </a:r>
            <a:r>
              <a:rPr lang="en-US" sz="9600" dirty="0" smtClean="0">
                <a:solidFill>
                  <a:schemeClr val="bg2">
                    <a:lumMod val="10000"/>
                  </a:schemeClr>
                </a:solidFill>
              </a:rPr>
              <a:t>=</a:t>
            </a:r>
            <a:endParaRPr lang="en-US"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6" name="Picture 2" descr="C:\Documents and Settings\Computer_11\Desktop\SIFAT\ear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819400"/>
            <a:ext cx="1828800" cy="1600200"/>
          </a:xfrm>
          <a:prstGeom prst="rect">
            <a:avLst/>
          </a:prstGeom>
          <a:noFill/>
        </p:spPr>
      </p:pic>
      <p:pic>
        <p:nvPicPr>
          <p:cNvPr id="1027" name="Picture 3" descr="C:\Documents and Settings\Computer_11\Desktop\SIFAT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381000"/>
            <a:ext cx="1981200" cy="2057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3352800"/>
            <a:ext cx="312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ধরণী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5600" y="533400"/>
            <a:ext cx="243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গাছ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05600" y="2819400"/>
            <a:ext cx="312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পৃথিবী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9" name="Picture 5" descr="C:\Documents and Settings\Computer_11\Desktop\SIFAT\tagore_gitanjal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4724400"/>
            <a:ext cx="1828800" cy="1828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52578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গীতাঞ্জলি=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7000" y="48006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কাব্যগ্রন্থ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Computer_11\Desktop\wai_village_menavali_ghat_temple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534400" cy="6172200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Computer_11\Desktop\SIFAT\s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4971"/>
            <a:ext cx="8610600" cy="6553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Computer_11\Desktop\SIFAT\s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1" y="152401"/>
            <a:ext cx="3973286" cy="6477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pic>
        <p:nvPicPr>
          <p:cNvPr id="3" name="Picture 2" descr="C:\Documents and Settings\Computer_11\Desktop\SIFAT\s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537" y="152400"/>
            <a:ext cx="4558663" cy="6477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Computer_11\Desktop\mad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3886200" cy="6324600"/>
          </a:xfrm>
          <a:prstGeom prst="rect">
            <a:avLst/>
          </a:prstGeom>
          <a:noFill/>
          <a:ln w="57150">
            <a:solidFill>
              <a:schemeClr val="accent2"/>
            </a:solidFill>
            <a:prstDash val="lgDash"/>
          </a:ln>
        </p:spPr>
      </p:pic>
      <p:pic>
        <p:nvPicPr>
          <p:cNvPr id="2051" name="Picture 3" descr="C:\Documents and Settings\Computer_11\Desktop\Alternative-Medici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52400"/>
            <a:ext cx="4533900" cy="6324600"/>
          </a:xfrm>
          <a:prstGeom prst="rect">
            <a:avLst/>
          </a:prstGeom>
          <a:noFill/>
          <a:ln w="38100">
            <a:solidFill>
              <a:srgbClr val="002060"/>
            </a:solidFill>
            <a:prstDash val="dashDot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991600" cy="6705600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Computer_11\Desktop\fernitu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93429"/>
            <a:ext cx="4163438" cy="634888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1027" name="Picture 3" descr="C:\Documents and Settings\Computer_11\Desktop\fernitur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4316"/>
            <a:ext cx="4495800" cy="6324600"/>
          </a:xfrm>
          <a:prstGeom prst="rect">
            <a:avLst/>
          </a:prstGeom>
          <a:noFill/>
          <a:ln w="38100">
            <a:solidFill>
              <a:srgbClr val="7030A0"/>
            </a:solidFill>
            <a:prstDash val="lgDashDotDot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Computer_11\Desktop\SIFAT\man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97264"/>
            <a:ext cx="4038601" cy="3055537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2" name="Picture 2" descr="C:\Documents and Settings\Computer_11\Desktop\SIFAT\fai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628292"/>
            <a:ext cx="4114801" cy="3200400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sysDash"/>
          </a:ln>
        </p:spPr>
      </p:pic>
      <p:pic>
        <p:nvPicPr>
          <p:cNvPr id="1027" name="Picture 3" descr="C:\Documents and Settings\Computer_11\Desktop\SIFAT\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628292"/>
            <a:ext cx="4114800" cy="32004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</p:pic>
      <p:pic>
        <p:nvPicPr>
          <p:cNvPr id="1029" name="Picture 5" descr="C:\Documents and Settings\Computer_11\Desktop\starr-070403-645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297263"/>
            <a:ext cx="4114800" cy="3055537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unched Tape 6"/>
          <p:cNvSpPr/>
          <p:nvPr/>
        </p:nvSpPr>
        <p:spPr>
          <a:xfrm>
            <a:off x="1066800" y="228600"/>
            <a:ext cx="6019800" cy="3733800"/>
          </a:xfrm>
          <a:prstGeom prst="flowChartPunchedTap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609600" y="4114800"/>
            <a:ext cx="8534400" cy="2971800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বৃক্ষের উপকারিতা আলোচনা কর ১০ টি।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85800"/>
            <a:ext cx="8534400" cy="440120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7030A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7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১। রবীন্দ্রনাথ  কোন কাব্য গ্রন্থের জন্য কত সালে নোবেল পুরস্কার পান?</a:t>
            </a:r>
          </a:p>
          <a:p>
            <a:r>
              <a:rPr lang="bn-BD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২। তাঁর জন্ম ও মৃত্যু কত সালে? </a:t>
            </a:r>
          </a:p>
          <a:p>
            <a:r>
              <a:rPr lang="bn-BD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৩।বৃক্ষ আমাদের কি কি উপকার করে তা আলোচনা কর?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914400"/>
            <a:ext cx="8305800" cy="444737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C000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</a:p>
          <a:p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 বৃক্ষ কি ভাবে পৃথিবীকে সুন্দর করে তুলেছে তা বিশ্লেষণ কর।   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0" y="304800"/>
            <a:ext cx="9144000" cy="6553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752600"/>
            <a:ext cx="807720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239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1675</TotalTime>
  <Words>196</Words>
  <Application>Microsoft Office PowerPoint</Application>
  <PresentationFormat>On-screen Show (4:3)</PresentationFormat>
  <Paragraphs>69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পরিচিতি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TSS</cp:lastModifiedBy>
  <cp:revision>249</cp:revision>
  <dcterms:created xsi:type="dcterms:W3CDTF">2006-08-16T00:00:00Z</dcterms:created>
  <dcterms:modified xsi:type="dcterms:W3CDTF">2013-06-16T06:27:24Z</dcterms:modified>
</cp:coreProperties>
</file>