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3" r:id="rId6"/>
    <p:sldId id="282" r:id="rId7"/>
    <p:sldId id="276" r:id="rId8"/>
    <p:sldId id="266" r:id="rId9"/>
    <p:sldId id="267" r:id="rId10"/>
    <p:sldId id="268" r:id="rId11"/>
    <p:sldId id="280" r:id="rId12"/>
    <p:sldId id="278" r:id="rId13"/>
    <p:sldId id="279" r:id="rId14"/>
    <p:sldId id="281" r:id="rId15"/>
    <p:sldId id="284" r:id="rId16"/>
    <p:sldId id="283" r:id="rId17"/>
    <p:sldId id="285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00CC00"/>
    <a:srgbClr val="66FF33"/>
    <a:srgbClr val="490BA5"/>
    <a:srgbClr val="FFFF66"/>
    <a:srgbClr val="99CCFF"/>
    <a:srgbClr val="33CC33"/>
    <a:srgbClr val="663300"/>
    <a:srgbClr val="AFBC04"/>
    <a:srgbClr val="0DB34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63E909-0EAD-4067-884F-F6C57937457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833B52-AC85-4B19-AB78-7885ABB4BCD9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পোল্ট্রি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খামার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7AD5386-5F95-4401-91DA-023B37D76C26}" type="parTrans" cxnId="{FA229B91-69DA-4BD7-AD3F-2AB8C4E023E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69E2A3D-4041-40F5-B698-E07DBBBD20FE}" type="sibTrans" cxnId="{FA229B91-69DA-4BD7-AD3F-2AB8C4E023E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EBB2C75-EE5E-401C-9833-AE9CC3ABEC51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টেইলারিং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168C1645-622E-4957-9AEE-DD087FEC86C8}" type="parTrans" cxnId="{03903899-C36F-478C-B151-1292B84C393C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2424F8E-D537-491D-9755-49771CC8C213}" type="sibTrans" cxnId="{03903899-C36F-478C-B151-1292B84C393C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7E3476F-35C9-4E33-8AA1-39F29188BEA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খেলনা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তৈরি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AD62E57-CC02-43C2-B1AB-C499AE4997A3}" type="parTrans" cxnId="{0F7066EC-D57E-43A1-91E0-2ECA62BB866E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C4F27E3-6D6F-474D-8563-A1C16C4EEC91}" type="sibTrans" cxnId="{0F7066EC-D57E-43A1-91E0-2ECA62BB866E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10FB35A-6DDA-4680-AB10-CAE914CB2757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মৃ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ৎ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শিল্প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A8D2EA8-23C9-4DD4-94B2-C1B7FB9B811D}" type="parTrans" cxnId="{DFCC4AB6-C8A7-48A3-B850-4FF28E443EB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11B308F8-5865-42FF-BCE7-45DAAB1B1BE6}" type="sibTrans" cxnId="{DFCC4AB6-C8A7-48A3-B850-4FF28E443EB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90D2D30-AF31-42CE-AFE8-550D1B01FC3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দুগ্ধ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খামার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DD1AC28-F875-4E27-A4CB-D798283E194C}" type="parTrans" cxnId="{1A6D51B2-23BE-4562-A21C-0857EAC5D85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B024E47-9895-47BA-A701-E6E0B92AC27F}" type="sibTrans" cxnId="{1A6D51B2-23BE-4562-A21C-0857EAC5D85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7321EF3-B670-4BD9-BAF0-A081EF6D5E7D}" type="pres">
      <dgm:prSet presAssocID="{D663E909-0EAD-4067-884F-F6C5793745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3A8B98-1344-48E7-B1E3-9EE4B8AB6BC0}" type="pres">
      <dgm:prSet presAssocID="{D663E909-0EAD-4067-884F-F6C579374570}" presName="cycle" presStyleCnt="0"/>
      <dgm:spPr/>
    </dgm:pt>
    <dgm:pt modelId="{30886A5E-E792-4DCF-874A-2996F6F8F2D8}" type="pres">
      <dgm:prSet presAssocID="{3B833B52-AC85-4B19-AB78-7885ABB4BCD9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2447D9-9217-46D8-B4AE-6AFF5015C8D1}" type="pres">
      <dgm:prSet presAssocID="{C69E2A3D-4041-40F5-B698-E07DBBBD20FE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CF55A922-4EC8-44FB-8DFD-E45A5C7B5CC0}" type="pres">
      <dgm:prSet presAssocID="{FEBB2C75-EE5E-401C-9833-AE9CC3ABEC51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19631-94B9-4111-9D2A-8846A38866E7}" type="pres">
      <dgm:prSet presAssocID="{07E3476F-35C9-4E33-8AA1-39F29188BEAC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9CD5B-91D3-489E-9EAA-D00E63DBE960}" type="pres">
      <dgm:prSet presAssocID="{810FB35A-6DDA-4680-AB10-CAE914CB2757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E1A5F9-42C7-4363-B6FC-1859E3F66495}" type="pres">
      <dgm:prSet presAssocID="{290D2D30-AF31-42CE-AFE8-550D1B01FC3B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7066EC-D57E-43A1-91E0-2ECA62BB866E}" srcId="{D663E909-0EAD-4067-884F-F6C579374570}" destId="{07E3476F-35C9-4E33-8AA1-39F29188BEAC}" srcOrd="2" destOrd="0" parTransId="{0AD62E57-CC02-43C2-B1AB-C499AE4997A3}" sibTransId="{CC4F27E3-6D6F-474D-8563-A1C16C4EEC91}"/>
    <dgm:cxn modelId="{DFCC4AB6-C8A7-48A3-B850-4FF28E443EB7}" srcId="{D663E909-0EAD-4067-884F-F6C579374570}" destId="{810FB35A-6DDA-4680-AB10-CAE914CB2757}" srcOrd="3" destOrd="0" parTransId="{CA8D2EA8-23C9-4DD4-94B2-C1B7FB9B811D}" sibTransId="{11B308F8-5865-42FF-BCE7-45DAAB1B1BE6}"/>
    <dgm:cxn modelId="{C26CD2B5-0EF5-4612-B90D-5E169DE24A2C}" type="presOf" srcId="{C69E2A3D-4041-40F5-B698-E07DBBBD20FE}" destId="{A02447D9-9217-46D8-B4AE-6AFF5015C8D1}" srcOrd="0" destOrd="0" presId="urn:microsoft.com/office/officeart/2005/8/layout/cycle3"/>
    <dgm:cxn modelId="{FA229B91-69DA-4BD7-AD3F-2AB8C4E023EB}" srcId="{D663E909-0EAD-4067-884F-F6C579374570}" destId="{3B833B52-AC85-4B19-AB78-7885ABB4BCD9}" srcOrd="0" destOrd="0" parTransId="{F7AD5386-5F95-4401-91DA-023B37D76C26}" sibTransId="{C69E2A3D-4041-40F5-B698-E07DBBBD20FE}"/>
    <dgm:cxn modelId="{920FAB2B-8D28-42A6-A08D-12302B9E517E}" type="presOf" srcId="{D663E909-0EAD-4067-884F-F6C579374570}" destId="{B7321EF3-B670-4BD9-BAF0-A081EF6D5E7D}" srcOrd="0" destOrd="0" presId="urn:microsoft.com/office/officeart/2005/8/layout/cycle3"/>
    <dgm:cxn modelId="{1A6D51B2-23BE-4562-A21C-0857EAC5D859}" srcId="{D663E909-0EAD-4067-884F-F6C579374570}" destId="{290D2D30-AF31-42CE-AFE8-550D1B01FC3B}" srcOrd="4" destOrd="0" parTransId="{3DD1AC28-F875-4E27-A4CB-D798283E194C}" sibTransId="{0B024E47-9895-47BA-A701-E6E0B92AC27F}"/>
    <dgm:cxn modelId="{553B2837-9B3E-427D-B124-0E6C0809AB9E}" type="presOf" srcId="{290D2D30-AF31-42CE-AFE8-550D1B01FC3B}" destId="{D9E1A5F9-42C7-4363-B6FC-1859E3F66495}" srcOrd="0" destOrd="0" presId="urn:microsoft.com/office/officeart/2005/8/layout/cycle3"/>
    <dgm:cxn modelId="{EC87E799-F36F-4EBE-97AF-1704A86C8DF7}" type="presOf" srcId="{3B833B52-AC85-4B19-AB78-7885ABB4BCD9}" destId="{30886A5E-E792-4DCF-874A-2996F6F8F2D8}" srcOrd="0" destOrd="0" presId="urn:microsoft.com/office/officeart/2005/8/layout/cycle3"/>
    <dgm:cxn modelId="{9A26B5AA-328E-429B-8C27-B29F0B12243F}" type="presOf" srcId="{810FB35A-6DDA-4680-AB10-CAE914CB2757}" destId="{8E89CD5B-91D3-489E-9EAA-D00E63DBE960}" srcOrd="0" destOrd="0" presId="urn:microsoft.com/office/officeart/2005/8/layout/cycle3"/>
    <dgm:cxn modelId="{03903899-C36F-478C-B151-1292B84C393C}" srcId="{D663E909-0EAD-4067-884F-F6C579374570}" destId="{FEBB2C75-EE5E-401C-9833-AE9CC3ABEC51}" srcOrd="1" destOrd="0" parTransId="{168C1645-622E-4957-9AEE-DD087FEC86C8}" sibTransId="{B2424F8E-D537-491D-9755-49771CC8C213}"/>
    <dgm:cxn modelId="{BA00B657-BF6E-489E-9326-C7C2101C9707}" type="presOf" srcId="{FEBB2C75-EE5E-401C-9833-AE9CC3ABEC51}" destId="{CF55A922-4EC8-44FB-8DFD-E45A5C7B5CC0}" srcOrd="0" destOrd="0" presId="urn:microsoft.com/office/officeart/2005/8/layout/cycle3"/>
    <dgm:cxn modelId="{8ADF7EBE-C3F0-4E58-859A-84CD8B7AF55A}" type="presOf" srcId="{07E3476F-35C9-4E33-8AA1-39F29188BEAC}" destId="{9E019631-94B9-4111-9D2A-8846A38866E7}" srcOrd="0" destOrd="0" presId="urn:microsoft.com/office/officeart/2005/8/layout/cycle3"/>
    <dgm:cxn modelId="{3329A875-A39E-4619-AF8E-68DC55019B85}" type="presParOf" srcId="{B7321EF3-B670-4BD9-BAF0-A081EF6D5E7D}" destId="{303A8B98-1344-48E7-B1E3-9EE4B8AB6BC0}" srcOrd="0" destOrd="0" presId="urn:microsoft.com/office/officeart/2005/8/layout/cycle3"/>
    <dgm:cxn modelId="{3186387D-97F1-4054-9214-9B9AB50529D2}" type="presParOf" srcId="{303A8B98-1344-48E7-B1E3-9EE4B8AB6BC0}" destId="{30886A5E-E792-4DCF-874A-2996F6F8F2D8}" srcOrd="0" destOrd="0" presId="urn:microsoft.com/office/officeart/2005/8/layout/cycle3"/>
    <dgm:cxn modelId="{5D935CD5-11C4-4E3D-89BA-721F4FBCA34E}" type="presParOf" srcId="{303A8B98-1344-48E7-B1E3-9EE4B8AB6BC0}" destId="{A02447D9-9217-46D8-B4AE-6AFF5015C8D1}" srcOrd="1" destOrd="0" presId="urn:microsoft.com/office/officeart/2005/8/layout/cycle3"/>
    <dgm:cxn modelId="{53B7D01D-918F-4676-977C-46E7CBCB050C}" type="presParOf" srcId="{303A8B98-1344-48E7-B1E3-9EE4B8AB6BC0}" destId="{CF55A922-4EC8-44FB-8DFD-E45A5C7B5CC0}" srcOrd="2" destOrd="0" presId="urn:microsoft.com/office/officeart/2005/8/layout/cycle3"/>
    <dgm:cxn modelId="{43DB8497-431F-43FA-A41D-CC3A9AB5A724}" type="presParOf" srcId="{303A8B98-1344-48E7-B1E3-9EE4B8AB6BC0}" destId="{9E019631-94B9-4111-9D2A-8846A38866E7}" srcOrd="3" destOrd="0" presId="urn:microsoft.com/office/officeart/2005/8/layout/cycle3"/>
    <dgm:cxn modelId="{1A5F6305-7C41-4ED3-8DD4-415A72E300DC}" type="presParOf" srcId="{303A8B98-1344-48E7-B1E3-9EE4B8AB6BC0}" destId="{8E89CD5B-91D3-489E-9EAA-D00E63DBE960}" srcOrd="4" destOrd="0" presId="urn:microsoft.com/office/officeart/2005/8/layout/cycle3"/>
    <dgm:cxn modelId="{C22FDF6C-6368-4D34-9306-64DB51C37E11}" type="presParOf" srcId="{303A8B98-1344-48E7-B1E3-9EE4B8AB6BC0}" destId="{D9E1A5F9-42C7-4363-B6FC-1859E3F66495}" srcOrd="5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382000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7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900" dirty="0" err="1" smtClean="0">
                <a:solidFill>
                  <a:srgbClr val="FF99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00" dirty="0">
              <a:solidFill>
                <a:srgbClr val="FF99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267200" cy="4495800"/>
          </a:xfrm>
        </p:spPr>
        <p:txBody>
          <a:bodyPr/>
          <a:lstStyle/>
          <a:p>
            <a:pPr algn="ctr">
              <a:buNone/>
            </a:pPr>
            <a:r>
              <a:rPr lang="en-US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শিক্ষকঃ</a:t>
            </a:r>
            <a:endParaRPr lang="en-US" b="1" u="sng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লুৎফর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1"/>
            <a:ext cx="3581400" cy="3505200"/>
          </a:xfrm>
        </p:spPr>
        <p:txBody>
          <a:bodyPr/>
          <a:lstStyle/>
          <a:p>
            <a:pPr algn="ctr">
              <a:buNone/>
            </a:pPr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শ্রেনিঃ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শাখাঃ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দিবা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উদ্দ্যোগ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৩য়</a:t>
            </a:r>
          </a:p>
          <a:p>
            <a:pPr>
              <a:buNone/>
            </a:pP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১</a:t>
            </a:r>
          </a:p>
          <a:p>
            <a:pPr algn="ctr">
              <a:buNone/>
            </a:pPr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895600"/>
            <a:ext cx="1828800" cy="20574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133600" y="381000"/>
            <a:ext cx="4724400" cy="990600"/>
          </a:xfrm>
          <a:prstGeom prst="ellipse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5181600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কামালাপুর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কলেজ,ঢাকা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514600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দেখ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352800" y="3581400"/>
            <a:ext cx="1447800" cy="18288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haka villages 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04800"/>
            <a:ext cx="3581400" cy="2802835"/>
          </a:xfrm>
          <a:prstGeom prst="rect">
            <a:avLst/>
          </a:prstGeom>
        </p:spPr>
      </p:pic>
      <p:pic>
        <p:nvPicPr>
          <p:cNvPr id="3" name="Picture 2" descr="Picture 5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014" y="304800"/>
            <a:ext cx="3554186" cy="2675193"/>
          </a:xfrm>
          <a:prstGeom prst="rect">
            <a:avLst/>
          </a:prstGeom>
        </p:spPr>
      </p:pic>
      <p:pic>
        <p:nvPicPr>
          <p:cNvPr id="4" name="Picture 3" descr="news_image_2012-06-05_144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352800"/>
            <a:ext cx="3733800" cy="2613660"/>
          </a:xfrm>
          <a:prstGeom prst="rect">
            <a:avLst/>
          </a:prstGeom>
        </p:spPr>
      </p:pic>
      <p:pic>
        <p:nvPicPr>
          <p:cNvPr id="5" name="Picture 4" descr="Vocation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352800"/>
            <a:ext cx="3667125" cy="266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0" y="6096000"/>
            <a:ext cx="39624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কর্মসংস্থানের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উপায়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514600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886200" y="3505200"/>
            <a:ext cx="1447800" cy="18288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9458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209800"/>
            <a:ext cx="6705600" cy="1146175"/>
          </a:xfrm>
        </p:spPr>
        <p:txBody>
          <a:bodyPr>
            <a:normAutofit fontScale="90000"/>
          </a:bodyPr>
          <a:lstStyle/>
          <a:p>
            <a:r>
              <a:rPr lang="en-US" sz="5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পেলাম</a:t>
            </a:r>
            <a:r>
              <a:rPr lang="en-US" sz="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391400" cy="1371600"/>
          </a:xfrm>
        </p:spPr>
        <p:txBody>
          <a:bodyPr>
            <a:normAutofit fontScale="92500"/>
          </a:bodyPr>
          <a:lstStyle/>
          <a:p>
            <a:r>
              <a:rPr lang="en-US" sz="7800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কর্মসংস্থানের</a:t>
            </a:r>
            <a:r>
              <a:rPr lang="en-US" sz="7800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800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7800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7800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উপায়</a:t>
            </a:r>
            <a:endParaRPr lang="en-US" sz="7800" dirty="0" smtClean="0">
              <a:solidFill>
                <a:srgbClr val="FF66FF"/>
              </a:solidFill>
            </a:endParaRPr>
          </a:p>
          <a:p>
            <a:endParaRPr lang="en-US" dirty="0">
              <a:solidFill>
                <a:srgbClr val="FF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130425"/>
            <a:ext cx="4724400" cy="106997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শিখব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-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5791200" cy="152400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আত্ম-কর্মসংস্থান</a:t>
            </a:r>
            <a:endParaRPr lang="en-US" sz="8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762000"/>
            <a:ext cx="3429000" cy="9143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7030A0"/>
                </a:solidFill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057400"/>
            <a:ext cx="7696200" cy="3276600"/>
          </a:xfrm>
        </p:spPr>
        <p:txBody>
          <a:bodyPr>
            <a:noAutofit/>
          </a:bodyPr>
          <a:lstStyle/>
          <a:p>
            <a:r>
              <a:rPr lang="en-US" sz="44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- </a:t>
            </a:r>
          </a:p>
          <a:p>
            <a:endParaRPr lang="en-US" sz="800" b="1" u="sng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l">
              <a:buFont typeface="Arial" charset="0"/>
              <a:buChar char="•"/>
            </a:pP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আত্ম-কর্মসংস্থান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>
              <a:buFont typeface="Arial" charset="0"/>
              <a:buChar char="•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>
              <a:buFont typeface="Arial" charset="0"/>
              <a:buChar char="•"/>
            </a:pP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।        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838200"/>
            <a:ext cx="2971800" cy="10668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52800"/>
            <a:ext cx="7162800" cy="22098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পারলাম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নিজেই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কর্মসংস্থান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করাকে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আত্ম-কর্মসংস্থান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7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7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038600" y="2133600"/>
            <a:ext cx="609600" cy="91440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576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6600" b="1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endParaRPr lang="en-US" sz="6600" b="1" dirty="0">
              <a:solidFill>
                <a:srgbClr val="FF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057400" y="1371600"/>
            <a:ext cx="1371600" cy="12192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বেকার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362200" y="914400"/>
            <a:ext cx="4343400" cy="457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565767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বেকার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চাকরির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পেছনে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ঘুরার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প্রবণতা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পারে-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আত্ম-কর্মসংস্থান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G_18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7600" y="2362200"/>
            <a:ext cx="1824009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3657600" y="36576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চাকরি</a:t>
            </a:r>
            <a:r>
              <a:rPr lang="en-US" sz="1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নামক</a:t>
            </a:r>
            <a:r>
              <a:rPr lang="en-US" sz="1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1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হরিণ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9583 -0.15556 C 0.32656 -0.15556 0.43333 -0.00648 0.43333 0.17778 C 0.43333 0.36134 0.32656 0.51111 0.19583 0.51111 C 0.06476 0.51111 -0.04167 0.36134 -0.04167 0.17778 C -0.04167 -0.00648 0.06476 -0.15556 0.19583 -0.1555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HBAG-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400"/>
            <a:ext cx="7061200" cy="5295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715000"/>
            <a:ext cx="6732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শহরমুখি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জনস্রোত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নিয়ন্ত্রন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পারে-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আত্ম-কর্মসংস্থান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81000"/>
            <a:ext cx="68580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endParaRPr lang="en-US" sz="3600" dirty="0"/>
          </a:p>
        </p:txBody>
      </p:sp>
      <p:sp>
        <p:nvSpPr>
          <p:cNvPr id="3" name="Horizontal Scroll 2"/>
          <p:cNvSpPr/>
          <p:nvPr/>
        </p:nvSpPr>
        <p:spPr>
          <a:xfrm>
            <a:off x="1143000" y="1066800"/>
            <a:ext cx="7086600" cy="1219200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কমর্সংস্থানের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চাহিদা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বৃদ্দি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কর্মসংস্থানের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সংথ্যা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বৃদ্দি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 smtClean="0"/>
          </a:p>
          <a:p>
            <a:pPr algn="ctr"/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1219200" y="2362200"/>
            <a:ext cx="7086600" cy="1219200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মানসিকতা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যুবসমাজকে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দেশপ্রেমে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উদ্বুদ্ধ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dirty="0"/>
          </a:p>
        </p:txBody>
      </p:sp>
      <p:sp>
        <p:nvSpPr>
          <p:cNvPr id="5" name="Horizontal Scroll 4"/>
          <p:cNvSpPr/>
          <p:nvPr/>
        </p:nvSpPr>
        <p:spPr>
          <a:xfrm>
            <a:off x="1219200" y="3581400"/>
            <a:ext cx="7086600" cy="1219200"/>
          </a:xfrm>
          <a:prstGeom prst="horizontalScroll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আত্ম-কর্মসংস্থান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পেশা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পেশায়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আয়ের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সস্ভাবনা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সীমিত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পেশা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বৃদ্দির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আসীম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/>
          </a:p>
        </p:txBody>
      </p:sp>
      <p:sp>
        <p:nvSpPr>
          <p:cNvPr id="6" name="Horizontal Scroll 5"/>
          <p:cNvSpPr/>
          <p:nvPr/>
        </p:nvSpPr>
        <p:spPr>
          <a:xfrm>
            <a:off x="1371600" y="4876800"/>
            <a:ext cx="7086600" cy="1219200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বয়সের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আভিজ্ঞতা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পূজি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নিজেকে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পেশায়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নিয়োজিত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0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000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743200"/>
            <a:ext cx="91759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ক্ষেত্র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ardening_2431633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429000"/>
            <a:ext cx="4157234" cy="2895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28194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বেকারী</a:t>
            </a:r>
            <a:endParaRPr lang="en-US" sz="2400" dirty="0">
              <a:solidFill>
                <a:srgbClr val="FF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2819400"/>
            <a:ext cx="1672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মুদি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দোকান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6273225"/>
            <a:ext cx="349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টিভি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মেরামত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6273225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নার্সারি</a:t>
            </a:r>
            <a:endParaRPr lang="en-US" sz="3200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n_pg04c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" y="3429000"/>
            <a:ext cx="4267201" cy="2819400"/>
          </a:xfrm>
          <a:prstGeom prst="rect">
            <a:avLst/>
          </a:prstGeom>
        </p:spPr>
      </p:pic>
      <p:pic>
        <p:nvPicPr>
          <p:cNvPr id="11" name="Picture 10" descr="hot-bread-chun-open-forum-07-re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2400"/>
            <a:ext cx="4000500" cy="2667000"/>
          </a:xfrm>
          <a:prstGeom prst="rect">
            <a:avLst/>
          </a:prstGeom>
        </p:spPr>
      </p:pic>
      <p:pic>
        <p:nvPicPr>
          <p:cNvPr id="15" name="Picture 14" descr="news_image_2012-10-01_1808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152400"/>
            <a:ext cx="38100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6000" b="1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6000" b="1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6000" b="1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6000" b="1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b="1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b="1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</a:b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295400"/>
            <a:ext cx="5638800" cy="1219200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solidFill>
                <a:srgbClr val="490BA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05200"/>
            <a:ext cx="6553200" cy="2286000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81097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914400"/>
            <a:ext cx="3124200" cy="914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858000" cy="2286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algn="just"/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প্রয়োজনীয়তার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dirty="0" smtClean="0">
                <a:solidFill>
                  <a:srgbClr val="810973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endParaRPr lang="en-US" dirty="0" smtClean="0">
              <a:solidFill>
                <a:srgbClr val="810973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dirty="0">
              <a:solidFill>
                <a:srgbClr val="81097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1371601"/>
            <a:ext cx="3733800" cy="1066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86200"/>
            <a:ext cx="7543800" cy="1524000"/>
          </a:xfrm>
        </p:spPr>
        <p:txBody>
          <a:bodyPr>
            <a:noAutofit/>
          </a:bodyPr>
          <a:lstStyle/>
          <a:p>
            <a:pPr algn="l"/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গ্রামীন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অর্থনীতির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উন্নয়নে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আত্ম-কর্মসংস্থানের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057400"/>
            <a:ext cx="670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 smtClean="0">
              <a:solidFill>
                <a:srgbClr val="490BA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আল্লাহ্</a:t>
            </a:r>
            <a:r>
              <a:rPr lang="en-US" sz="72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‌ </a:t>
            </a:r>
            <a:r>
              <a:rPr lang="en-US" sz="7200" dirty="0" err="1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হাফেজ</a:t>
            </a:r>
            <a:r>
              <a:rPr lang="en-US" sz="7200" dirty="0" smtClean="0">
                <a:solidFill>
                  <a:srgbClr val="490BA5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274</Words>
  <Application>Microsoft Office PowerPoint</Application>
  <PresentationFormat>On-screen Show (4:3)</PresentationFormat>
  <Paragraphs>61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ভিডিও তে আমরা দেখতে পেলাম- </vt:lpstr>
      <vt:lpstr>  আজ আমরা শিখব -</vt:lpstr>
      <vt:lpstr> শিখন ফল - </vt:lpstr>
      <vt:lpstr>পাঠ উপস্থাপন </vt:lpstr>
      <vt:lpstr>Slide 11</vt:lpstr>
      <vt:lpstr>Slide 12</vt:lpstr>
      <vt:lpstr>Slide 13</vt:lpstr>
      <vt:lpstr>Slide 14</vt:lpstr>
      <vt:lpstr>Slide 15</vt:lpstr>
      <vt:lpstr>Slide 16</vt:lpstr>
      <vt:lpstr>আত্ম-কর্মসংস্থানের আরও কিছু ক্ষেত্র </vt:lpstr>
      <vt:lpstr>দলগত কাজ</vt:lpstr>
      <vt:lpstr>মূল্যায়ন</vt:lpstr>
      <vt:lpstr>বাড়ির কাজ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 6</dc:creator>
  <cp:lastModifiedBy>bcc</cp:lastModifiedBy>
  <cp:revision>92</cp:revision>
  <dcterms:created xsi:type="dcterms:W3CDTF">2006-08-16T00:00:00Z</dcterms:created>
  <dcterms:modified xsi:type="dcterms:W3CDTF">2013-06-18T09:13:39Z</dcterms:modified>
</cp:coreProperties>
</file>