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3" r:id="rId6"/>
    <p:sldId id="264" r:id="rId7"/>
    <p:sldId id="269" r:id="rId8"/>
    <p:sldId id="273" r:id="rId9"/>
    <p:sldId id="274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7" autoAdjust="0"/>
    <p:restoredTop sz="92123" autoAdjust="0"/>
  </p:normalViewPr>
  <p:slideViewPr>
    <p:cSldViewPr>
      <p:cViewPr varScale="1">
        <p:scale>
          <a:sx n="66" d="100"/>
          <a:sy n="66" d="100"/>
        </p:scale>
        <p:origin x="-52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E397B-30B7-402F-B35B-EFA5188048A1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03903-D30E-48A1-9050-98B2D14FA5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03903-D30E-48A1-9050-98B2D14FA5F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03903-D30E-48A1-9050-98B2D14FA5F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851648" cy="16764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11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স্বাগতম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575354"/>
            <a:ext cx="6629400" cy="3673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7848"/>
            <a:ext cx="8534400" cy="758952"/>
          </a:xfrm>
        </p:spPr>
        <p:txBody>
          <a:bodyPr>
            <a:normAutofit fontScale="90000"/>
          </a:bodyPr>
          <a:lstStyle/>
          <a:p>
            <a:pPr algn="ctr"/>
            <a:r>
              <a:rPr lang="bn-BD" sz="7200" dirty="0" smtClean="0">
                <a:latin typeface="NikoshLightBAN" pitchFamily="2" charset="0"/>
                <a:cs typeface="NikoshLightBAN" pitchFamily="2" charset="0"/>
              </a:rPr>
              <a:t>পরিচিতি </a:t>
            </a:r>
            <a:r>
              <a:rPr lang="en-US" sz="7200" dirty="0" smtClean="0">
                <a:latin typeface="NikoshLightBAN" pitchFamily="2" charset="0"/>
                <a:cs typeface="NikoshLightBAN" pitchFamily="2" charset="0"/>
              </a:rPr>
              <a:t>    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76400"/>
            <a:ext cx="4038600" cy="468172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bn-BD" sz="4400" b="1" u="sng" dirty="0" smtClean="0">
                <a:solidFill>
                  <a:srgbClr val="C00000"/>
                </a:solidFill>
                <a:latin typeface="NikoshLightBAN" pitchFamily="2" charset="0"/>
                <a:cs typeface="NikoshLightBAN" pitchFamily="2" charset="0"/>
              </a:rPr>
              <a:t>শিক্ষক</a:t>
            </a:r>
          </a:p>
          <a:p>
            <a:pPr>
              <a:buFont typeface="Wingdings" pitchFamily="2" charset="2"/>
              <a:buChar char="v"/>
            </a:pPr>
            <a:r>
              <a:rPr lang="bn-BD" sz="33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bn-BD" sz="4300" dirty="0" smtClean="0">
                <a:solidFill>
                  <a:srgbClr val="00B0F0"/>
                </a:solidFill>
                <a:latin typeface="NikoshLightBAN" pitchFamily="2" charset="0"/>
                <a:cs typeface="NikoshLightBAN" pitchFamily="2" charset="0"/>
              </a:rPr>
              <a:t>মোঃ </a:t>
            </a:r>
            <a:r>
              <a:rPr lang="bn-BD" sz="43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আবুল খায়ের </a:t>
            </a:r>
            <a:endParaRPr lang="bn-BD" sz="3300" dirty="0" smtClean="0">
              <a:solidFill>
                <a:srgbClr val="00B0F0"/>
              </a:solidFill>
              <a:latin typeface="NikoshLightBAN" pitchFamily="2" charset="0"/>
              <a:cs typeface="NikoshLightBAN" pitchFamily="2" charset="0"/>
            </a:endParaRPr>
          </a:p>
          <a:p>
            <a:pPr>
              <a:buNone/>
            </a:pPr>
            <a:r>
              <a:rPr lang="bn-BD" sz="3300" dirty="0" smtClean="0">
                <a:solidFill>
                  <a:srgbClr val="00B0F0"/>
                </a:solidFill>
                <a:latin typeface="NikoshLightBAN" pitchFamily="2" charset="0"/>
                <a:cs typeface="NikoshLightBAN" pitchFamily="2" charset="0"/>
              </a:rPr>
              <a:t>          সহকারি শিক্ষক</a:t>
            </a:r>
          </a:p>
          <a:p>
            <a:pPr>
              <a:buNone/>
            </a:pPr>
            <a:r>
              <a:rPr lang="bn-BD" sz="3300" dirty="0" smtClean="0">
                <a:solidFill>
                  <a:srgbClr val="00B0F0"/>
                </a:solidFill>
                <a:latin typeface="NikoshLightBAN" pitchFamily="2" charset="0"/>
                <a:cs typeface="NikoshLightBAN" pitchFamily="2" charset="0"/>
              </a:rPr>
              <a:t>   বিদ্যানন্দ ফাযিল মাদ্রাসা </a:t>
            </a:r>
          </a:p>
          <a:p>
            <a:pPr>
              <a:buNone/>
            </a:pPr>
            <a:r>
              <a:rPr lang="bn-BD" sz="3300" dirty="0" smtClean="0">
                <a:solidFill>
                  <a:srgbClr val="00B0F0"/>
                </a:solidFill>
                <a:latin typeface="NikoshLightBAN" pitchFamily="2" charset="0"/>
                <a:cs typeface="NikoshLightBAN" pitchFamily="2" charset="0"/>
              </a:rPr>
              <a:t>   ফুলবাড়িয়া, ময়মনসিংহ। </a:t>
            </a:r>
            <a:r>
              <a:rPr lang="bn-BD" sz="3300" dirty="0" smtClean="0">
                <a:latin typeface="NikoshLightBAN" pitchFamily="2" charset="0"/>
                <a:cs typeface="NikoshLightBAN" pitchFamily="2" charset="0"/>
              </a:rPr>
              <a:t>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524000"/>
            <a:ext cx="4038600" cy="40386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bn-BD" sz="5800" u="sng" dirty="0" smtClean="0">
                <a:solidFill>
                  <a:srgbClr val="C00000"/>
                </a:solidFill>
                <a:latin typeface="NikoshLightBAN" pitchFamily="2" charset="0"/>
                <a:cs typeface="NikoshLightBAN" pitchFamily="2" charset="0"/>
              </a:rPr>
              <a:t>পাঠ</a:t>
            </a:r>
          </a:p>
          <a:p>
            <a:pPr>
              <a:buFont typeface="Wingdings" pitchFamily="2" charset="2"/>
              <a:buChar char="v"/>
            </a:pPr>
            <a:r>
              <a:rPr lang="bn-BD" sz="3500" dirty="0" smtClean="0">
                <a:latin typeface="NikoshLightBAN" pitchFamily="2" charset="0"/>
                <a:cs typeface="NikoshLightBAN" pitchFamily="2" charset="0"/>
              </a:rPr>
              <a:t>    </a:t>
            </a:r>
            <a:r>
              <a:rPr lang="bn-BD" sz="3500" dirty="0" smtClean="0">
                <a:solidFill>
                  <a:schemeClr val="accent1"/>
                </a:solidFill>
                <a:latin typeface="NikoshLightBAN" pitchFamily="2" charset="0"/>
                <a:cs typeface="NikoshLightBAN" pitchFamily="2" charset="0"/>
              </a:rPr>
              <a:t>শ্রেণী – ৮ম</a:t>
            </a:r>
            <a:r>
              <a:rPr lang="bn-BD" sz="3500" dirty="0" smtClean="0">
                <a:latin typeface="NikoshLightBAN" pitchFamily="2" charset="0"/>
                <a:cs typeface="NikoshLightBAN" pitchFamily="2" charset="0"/>
              </a:rPr>
              <a:t>	</a:t>
            </a:r>
            <a:endParaRPr lang="bn-BD" sz="35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Wingdings" pitchFamily="2" charset="2"/>
              <a:buChar char="v"/>
              <a:tabLst>
                <a:tab pos="3597275" algn="l"/>
              </a:tabLst>
            </a:pPr>
            <a:r>
              <a:rPr lang="bn-BD" sz="35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 – সামাজিকবিজ্ঞান </a:t>
            </a:r>
          </a:p>
          <a:p>
            <a:pPr marL="742950" indent="-742950">
              <a:buFont typeface="Wingdings" pitchFamily="2" charset="2"/>
              <a:buChar char="v"/>
              <a:tabLst>
                <a:tab pos="3597275" algn="l"/>
              </a:tabLst>
            </a:pP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অধ্যায়- ৭ম </a:t>
            </a:r>
          </a:p>
          <a:p>
            <a:pPr marL="742950" indent="-742950">
              <a:buFont typeface="Wingdings" pitchFamily="2" charset="2"/>
              <a:buChar char="v"/>
              <a:tabLst>
                <a:tab pos="3597275" algn="l"/>
              </a:tabLst>
            </a:pP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পাঠঃ নির্বাচন ব্যবস্থা </a:t>
            </a:r>
            <a:endParaRPr lang="bn-BD" sz="4000" dirty="0" smtClean="0">
              <a:solidFill>
                <a:srgbClr val="00B050"/>
              </a:solidFill>
              <a:latin typeface="NikoshLightBAN" pitchFamily="2" charset="0"/>
              <a:cs typeface="NikoshLight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4200" dirty="0" smtClean="0">
                <a:latin typeface="NikoshLightBAN" pitchFamily="2" charset="0"/>
                <a:cs typeface="NikoshLightBAN" pitchFamily="2" charset="0"/>
              </a:rPr>
              <a:t>  </a:t>
            </a:r>
            <a:r>
              <a:rPr lang="bn-BD" sz="4200" dirty="0" smtClean="0">
                <a:solidFill>
                  <a:srgbClr val="00B0F0"/>
                </a:solidFill>
                <a:latin typeface="NikoshLightBAN" pitchFamily="2" charset="0"/>
                <a:cs typeface="NikoshLightBAN" pitchFamily="2" charset="0"/>
              </a:rPr>
              <a:t>সময়-৪৫মিনিট।</a:t>
            </a:r>
            <a:r>
              <a:rPr lang="bn-BD" sz="4200" dirty="0" smtClean="0">
                <a:latin typeface="NikoshLightBAN" pitchFamily="2" charset="0"/>
                <a:cs typeface="NikoshLightBAN" pitchFamily="2" charset="0"/>
              </a:rPr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lciton  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143000"/>
            <a:ext cx="3581400" cy="238325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7" descr="elciton  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143000"/>
            <a:ext cx="3962400" cy="25472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elciton  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886200"/>
            <a:ext cx="3352800" cy="2438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election 7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4047744"/>
            <a:ext cx="4191000" cy="270806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2133600"/>
            <a:ext cx="6934200" cy="987552"/>
          </a:xfr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বাংলাদেশের নির্বাচন ব্যবস্থা 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758952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LightBAN" pitchFamily="2" charset="0"/>
                <a:cs typeface="NikoshLightBAN" pitchFamily="2" charset="0"/>
              </a:rPr>
              <a:t>শিখন ফল </a:t>
            </a:r>
            <a:endParaRPr lang="en-US" sz="4800" dirty="0">
              <a:solidFill>
                <a:schemeClr val="tx1">
                  <a:lumMod val="85000"/>
                  <a:lumOff val="15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8305800" cy="3429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bn-BD" sz="4300" dirty="0" smtClean="0">
                <a:latin typeface="NikoshBAN" pitchFamily="2" charset="0"/>
                <a:cs typeface="NikoshBAN" pitchFamily="2" charset="0"/>
              </a:rPr>
              <a:t>ক) নির্বাচন কি তা বলতে পারবে। </a:t>
            </a:r>
          </a:p>
          <a:p>
            <a:pPr>
              <a:buNone/>
            </a:pPr>
            <a:r>
              <a:rPr lang="bn-BD" sz="4300" dirty="0" smtClean="0">
                <a:latin typeface="NikoshBAN" pitchFamily="2" charset="0"/>
                <a:cs typeface="NikoshBAN" pitchFamily="2" charset="0"/>
              </a:rPr>
              <a:t>খ) নির্বাচনের কারণ ব্যাখ্যা করতে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পারবে। </a:t>
            </a:r>
          </a:p>
          <a:p>
            <a:pPr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গ) ভোটার রেজিস্ট্রেশনের প্রয়োজনীয়তা ব্যখ্যা করতে পারবে।</a:t>
            </a:r>
          </a:p>
          <a:p>
            <a:pPr>
              <a:buNone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ঘ) নির্বাচনের সুফাল বর্ণনা করতে পারবে।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905000"/>
            <a:ext cx="8686800" cy="3429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bn-BD" sz="4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lciton  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0632"/>
            <a:ext cx="4114800" cy="25192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elciton  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618" y="381000"/>
            <a:ext cx="4008582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election 6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819400"/>
            <a:ext cx="368300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 descr="elciton  3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2971800"/>
            <a:ext cx="4343400" cy="2743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2313" y="762000"/>
            <a:ext cx="7772400" cy="1295400"/>
          </a:xfrm>
        </p:spPr>
        <p:txBody>
          <a:bodyPr>
            <a:normAutofit/>
          </a:bodyPr>
          <a:lstStyle/>
          <a:p>
            <a:r>
              <a:rPr lang="bn-BD" sz="2400" dirty="0" smtClean="0"/>
              <a:t>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sz="6000" dirty="0" smtClean="0"/>
              <a:t> </a:t>
            </a:r>
            <a:r>
              <a:rPr lang="bn-BD" sz="4800" dirty="0" smtClean="0"/>
              <a:t>কাজ</a:t>
            </a:r>
            <a:endParaRPr lang="en-US" sz="1800" dirty="0"/>
          </a:p>
        </p:txBody>
      </p:sp>
      <p:sp>
        <p:nvSpPr>
          <p:cNvPr id="4" name="Rectangle 3"/>
          <p:cNvSpPr/>
          <p:nvPr/>
        </p:nvSpPr>
        <p:spPr>
          <a:xfrm>
            <a:off x="381000" y="3244335"/>
            <a:ext cx="8458200" cy="22467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ভোটাধিকার  প্রয়োগের ৫টি কারন লিখ।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                      </a:t>
            </a: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২।বাংলাদেশের নির্বাচন ব্যবস্থার ৫টি বৈশিষ্ট্য </a:t>
            </a:r>
          </a:p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লিখ। 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514600" y="228600"/>
            <a:ext cx="4114800" cy="762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6000" dirty="0" smtClean="0">
                <a:latin typeface="NikoshLightBAN" pitchFamily="2" charset="0"/>
                <a:cs typeface="NikoshLightBAN" pitchFamily="2" charset="0"/>
              </a:rPr>
              <a:t>বাড়ির কাজ </a:t>
            </a:r>
            <a:endParaRPr lang="en-US" sz="6000" dirty="0">
              <a:latin typeface="NikoshLightBAN" pitchFamily="2" charset="0"/>
              <a:cs typeface="NikoshLightBAN" pitchFamily="2" charset="0"/>
            </a:endParaRPr>
          </a:p>
        </p:txBody>
      </p:sp>
      <p:pic>
        <p:nvPicPr>
          <p:cNvPr id="5" name="Picture 4" descr="election 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00200"/>
            <a:ext cx="624840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46055"/>
            <a:ext cx="8458200" cy="255454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 অধিকার প্রয়োগের ক্ষেত্রে কোন কোন বিষয়ে সতর্ক হতে হবে?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.“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যোগ্য প্রতিনিধি নির্বাচনের উপর দেশে সুশাসন প্রতিষ্ঠা নির্ভর করে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”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উক্তিটি মূল্যায়ন কর।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6600" dirty="0" smtClean="0">
                <a:latin typeface="NikoshLightBAN" pitchFamily="2" charset="0"/>
                <a:cs typeface="NikoshLightBAN" pitchFamily="2" charset="0"/>
              </a:rPr>
              <a:t/>
            </a:r>
            <a:br>
              <a:rPr lang="bn-BD" sz="6600" dirty="0" smtClean="0">
                <a:latin typeface="NikoshLightBAN" pitchFamily="2" charset="0"/>
                <a:cs typeface="NikoshLightBAN" pitchFamily="2" charset="0"/>
              </a:rPr>
            </a:br>
            <a:r>
              <a:rPr lang="bn-BD" sz="6600" dirty="0" smtClean="0">
                <a:solidFill>
                  <a:srgbClr val="00B050"/>
                </a:solidFill>
                <a:latin typeface="NikoshLightBAN" pitchFamily="2" charset="0"/>
                <a:cs typeface="NikoshLightBAN" pitchFamily="2" charset="0"/>
              </a:rPr>
              <a:t>ধন্যবাদ</a:t>
            </a:r>
            <a:r>
              <a:rPr lang="bn-BD" sz="6600" dirty="0" smtClean="0">
                <a:latin typeface="NikoshLightBAN" pitchFamily="2" charset="0"/>
                <a:cs typeface="NikoshLightBAN" pitchFamily="2" charset="0"/>
              </a:rPr>
              <a:t> </a:t>
            </a:r>
            <a:endParaRPr lang="en-US" sz="66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bn-BD" dirty="0" smtClean="0"/>
          </a:p>
          <a:p>
            <a:endParaRPr lang="en-US" dirty="0"/>
          </a:p>
        </p:txBody>
      </p:sp>
      <p:pic>
        <p:nvPicPr>
          <p:cNvPr id="5" name="Picture 4" descr="Flower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99610"/>
            <a:ext cx="7848600" cy="4677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690</TotalTime>
  <Words>115</Words>
  <Application>Microsoft Office PowerPoint</Application>
  <PresentationFormat>On-screen Show (4:3)</PresentationFormat>
  <Paragraphs>29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স্বাগতম</vt:lpstr>
      <vt:lpstr>পরিচিতি     </vt:lpstr>
      <vt:lpstr>Slide 3</vt:lpstr>
      <vt:lpstr>বাংলাদেশের নির্বাচন ব্যবস্থা </vt:lpstr>
      <vt:lpstr>শিখন ফল </vt:lpstr>
      <vt:lpstr>Slide 6</vt:lpstr>
      <vt:lpstr> দলীয় কাজ</vt:lpstr>
      <vt:lpstr>বাড়ির কাজ </vt:lpstr>
      <vt:lpstr>Slide 9</vt:lpstr>
      <vt:lpstr> ধন্যবাদ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JSC</cp:lastModifiedBy>
  <cp:revision>148</cp:revision>
  <dcterms:created xsi:type="dcterms:W3CDTF">2006-08-16T00:00:00Z</dcterms:created>
  <dcterms:modified xsi:type="dcterms:W3CDTF">2013-06-22T09:36:51Z</dcterms:modified>
</cp:coreProperties>
</file>