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752599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bn-BD" sz="138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3800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flower-animated-digital-hd-pics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8800"/>
            <a:ext cx="9144000" cy="502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1143000"/>
          </a:xfrm>
          <a:solidFill>
            <a:schemeClr val="accent5">
              <a:lumMod val="40000"/>
              <a:lumOff val="60000"/>
            </a:schemeClr>
          </a:solidFill>
          <a:scene3d>
            <a:camera prst="perspectiveFront"/>
            <a:lightRig rig="threePt" dir="t"/>
          </a:scene3d>
        </p:spPr>
        <p:txBody>
          <a:bodyPr>
            <a:noAutofit/>
          </a:bodyPr>
          <a:lstStyle/>
          <a:p>
            <a:r>
              <a:rPr lang="bn-BD" sz="8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000" dirty="0">
              <a:solidFill>
                <a:srgbClr val="7030A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solidFill>
            <a:schemeClr val="bg2"/>
          </a:solidFill>
        </p:spPr>
        <p:txBody>
          <a:bodyPr/>
          <a:lstStyle/>
          <a:p>
            <a:pPr>
              <a:buNone/>
            </a:pP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 পরিচিতি  </a:t>
            </a:r>
            <a:endParaRPr lang="bn-BD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32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নামঃ ফাতেমা রোখসানা ।</a:t>
            </a:r>
          </a:p>
          <a:p>
            <a:pPr>
              <a:buNone/>
            </a:pPr>
            <a:r>
              <a:rPr lang="bn-BD" sz="32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পদবীঃ প্রভাষক ।</a:t>
            </a:r>
          </a:p>
          <a:p>
            <a:pPr>
              <a:buNone/>
            </a:pPr>
            <a:r>
              <a:rPr lang="bn-BD" sz="32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প্রতিষ্ঠানঃ মোমেনশাহী ইসলামি একাডেমী এন্ড কলেজ,  ময়মনসিংহ।</a:t>
            </a:r>
          </a:p>
          <a:p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solidFill>
            <a:schemeClr val="bg2"/>
          </a:solidFill>
        </p:spPr>
        <p:txBody>
          <a:bodyPr/>
          <a:lstStyle/>
          <a:p>
            <a:pPr>
              <a:buNone/>
            </a:pP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bn-BD" sz="28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32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শ্রেণীঃ দ্বাদশ ।</a:t>
            </a:r>
          </a:p>
          <a:p>
            <a:pPr>
              <a:buNone/>
            </a:pPr>
            <a:r>
              <a:rPr lang="bn-BD" sz="32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বিষয়ঃ প্রাণিবিজ্ঞান।</a:t>
            </a:r>
          </a:p>
          <a:p>
            <a:pPr>
              <a:buNone/>
            </a:pPr>
            <a:r>
              <a:rPr lang="bn-BD" sz="32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অধ্যায়ঃ দশ ।</a:t>
            </a:r>
          </a:p>
          <a:p>
            <a:pPr>
              <a:buNone/>
            </a:pPr>
            <a:r>
              <a:rPr lang="bn-BD" sz="32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শিরোনামঃ বাস্তুতন্ত্র । </a:t>
            </a:r>
            <a:endParaRPr lang="en-US" sz="3200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bn-BD" sz="32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build="p" animBg="1"/>
      <p:bldP spid="10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ecosystem pic3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419600" cy="6858000"/>
          </a:xfrm>
          <a:ln w="38100">
            <a:solidFill>
              <a:schemeClr val="tx1"/>
            </a:solidFill>
          </a:ln>
        </p:spPr>
      </p:pic>
      <p:pic>
        <p:nvPicPr>
          <p:cNvPr id="9" name="Picture 8" descr="ECOSYSTEME FORE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idx="4294967295"/>
          </p:nvPr>
        </p:nvSpPr>
        <p:spPr>
          <a:xfrm>
            <a:off x="685800" y="1371600"/>
            <a:ext cx="3733800" cy="1600200"/>
          </a:xfr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>
            <a:noAutofit/>
          </a:bodyPr>
          <a:lstStyle/>
          <a:p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বাস্তুতন্ত্র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bn-BD" sz="6600" dirty="0" smtClean="0"/>
              <a:t>শিখনফল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bn-BD" sz="32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বাস্তুতন্ত্র কাকে বলে বলতে পারবে।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বাস্তুতন্ত্রের অজীব উপাদান গুলোর নাম বলতে পারবে। 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32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বাস্তুতন্ত্রের জীব উপাদান গুলোর নাম বলতে পারবে।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উৎপাদক,খাদক, বিয়োজক কি তা বলতে পারবে।</a:t>
            </a:r>
          </a:p>
          <a:p>
            <a:pPr marL="514350" indent="-51435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cosysteme_foret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1066800"/>
            <a:ext cx="3962400" cy="5410200"/>
          </a:xfrm>
          <a:ln w="38100">
            <a:solidFill>
              <a:schemeClr val="tx1"/>
            </a:solidFill>
          </a:ln>
        </p:spPr>
      </p:pic>
      <p:pic>
        <p:nvPicPr>
          <p:cNvPr id="6" name="Picture 5" descr="pic00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1066800"/>
            <a:ext cx="4957762" cy="542925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rctic-ecosystem-spanish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228600" y="990600"/>
            <a:ext cx="8686800" cy="5638800"/>
          </a:xfrm>
          <a:ln w="5715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/>
          <a:p>
            <a:r>
              <a:rPr lang="bn-BD" dirty="0" smtClean="0">
                <a:solidFill>
                  <a:schemeClr val="bg2">
                    <a:lumMod val="10000"/>
                  </a:schemeClr>
                </a:solidFill>
              </a:rPr>
              <a:t>দলগত কাজ</a:t>
            </a:r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ছাত্র ছাত্রী দেরকে বিভিন্ন দলে ভাগ করে একটি জলজ বাস্তুতন্ত্র ও একটি স্থলজ বাস্তুতন্ত্রের চিত্র আঁকতে বলব।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>
            <a:normAutofit fontScale="90000"/>
          </a:bodyPr>
          <a:lstStyle/>
          <a:p>
            <a:r>
              <a:rPr lang="bn-BD" sz="8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bn-BD" sz="32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বাস্তুতন্ত্র কি তা বলতে পারবে ।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বাস্তুতন্ত্রে কি কি উপাদান থাকে তা বলতে পারবে।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32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বাস্তুতন্ত্রের খাদকের নামগুলো লিখতে পারবে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32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জুপ্লাঙ্কটন, ফাইটপ্লাঙ্কটন এর পার্থক্য লিখতে পারবে।</a:t>
            </a:r>
            <a:endParaRPr lang="en-US" sz="3200" dirty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40000"/>
              <a:lumOff val="60000"/>
            </a:schemeClr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একটি জলজ বাস্তুতন্ত্র চিত্র সহ লিখে আনবে।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971800" y="304800"/>
            <a:ext cx="2971800" cy="1295400"/>
          </a:xfr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</a:bodyPr>
          <a:lstStyle/>
          <a:p>
            <a:r>
              <a:rPr lang="bn-BD" sz="9600" b="1" dirty="0" smtClean="0"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 descr="pink-flower-4-72353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935163"/>
            <a:ext cx="8382000" cy="4694237"/>
          </a:xfr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116</TotalTime>
  <Words>128</Words>
  <Application>Microsoft Office PowerPoint</Application>
  <PresentationFormat>On-screen Show (4:3)</PresentationFormat>
  <Paragraphs>58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Flow</vt:lpstr>
      <vt:lpstr>স্বাগতম</vt:lpstr>
      <vt:lpstr>পরিচিতি</vt:lpstr>
      <vt:lpstr>Slide 3</vt:lpstr>
      <vt:lpstr>বাস্তুতন্ত্র </vt:lpstr>
      <vt:lpstr>শিখনফল</vt:lpstr>
      <vt:lpstr>Slide 6</vt:lpstr>
      <vt:lpstr>Slide 7</vt:lpstr>
      <vt:lpstr>দলগত কাজ</vt:lpstr>
      <vt:lpstr>মূল্যায়ন </vt:lpstr>
      <vt:lpstr>বাড়ির কাজ </vt:lpstr>
      <vt:lpstr>ধন্যবাদ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/>
  <cp:lastModifiedBy>JSC</cp:lastModifiedBy>
  <cp:revision>60</cp:revision>
  <dcterms:created xsi:type="dcterms:W3CDTF">2006-08-16T00:00:00Z</dcterms:created>
  <dcterms:modified xsi:type="dcterms:W3CDTF">2013-06-23T10:38:22Z</dcterms:modified>
</cp:coreProperties>
</file>