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274" r:id="rId3"/>
    <p:sldId id="261" r:id="rId4"/>
    <p:sldId id="262" r:id="rId5"/>
    <p:sldId id="267" r:id="rId6"/>
    <p:sldId id="263" r:id="rId7"/>
    <p:sldId id="266" r:id="rId8"/>
    <p:sldId id="276" r:id="rId9"/>
    <p:sldId id="256" r:id="rId10"/>
    <p:sldId id="258" r:id="rId11"/>
    <p:sldId id="265" r:id="rId12"/>
    <p:sldId id="260" r:id="rId13"/>
    <p:sldId id="259" r:id="rId14"/>
    <p:sldId id="277" r:id="rId15"/>
    <p:sldId id="275" r:id="rId16"/>
    <p:sldId id="272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9" d="100"/>
          <a:sy n="39" d="100"/>
        </p:scale>
        <p:origin x="-156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6AE1F-A45D-4A71-8111-F3329C624CFA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5EBF8-04DB-4591-A707-071A85AA5D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AAA47D-C39A-4EE3-A238-C1A045145CA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CCE0C1-5BF7-4283-9F9C-4E576D96E98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07A6D-44BC-4853-AB01-19A08BE821AF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041E7-7049-4A07-9EEC-465676B0ED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okabo.co.jp/sp_e/optical/labo/lens/lens-a2.gif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383280"/>
            <a:ext cx="3200400" cy="3627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371600"/>
            <a:ext cx="507703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752600"/>
            <a:ext cx="3169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261175"/>
            <a:ext cx="4155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বহুমুখী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4340" y="2794575"/>
            <a:ext cx="4665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মোহাম্মদপুর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ঢাকা-১২০৭।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167825"/>
            <a:ext cx="4644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খায়রুল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-1219200" y="228600"/>
            <a:ext cx="2514600" cy="5029200"/>
          </a:xfrm>
          <a:prstGeom prst="ellips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06335" y="4191000"/>
            <a:ext cx="4431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পদার্থবিজ্ঞান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00600"/>
            <a:ext cx="5171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প্রতিসরণ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67000">
              <a:srgbClr val="C4D6EB">
                <a:alpha val="46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oman-reading-glasses-183x2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131" y="990600"/>
            <a:ext cx="2362200" cy="2929688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46993" y="990600"/>
            <a:ext cx="8686800" cy="5609371"/>
            <a:chOff x="246993" y="990600"/>
            <a:chExt cx="8686800" cy="5609371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46993" y="990600"/>
              <a:ext cx="86868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46993" y="3917731"/>
              <a:ext cx="86868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6993" y="6583143"/>
              <a:ext cx="86868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>
              <a:off x="107475" y="3793967"/>
              <a:ext cx="557784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>
              <a:off x="2524853" y="3778727"/>
              <a:ext cx="557784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>
              <a:off x="6125686" y="3791865"/>
              <a:ext cx="557784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>
              <a:off x="-2504346" y="3810257"/>
              <a:ext cx="557784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 descr="Monocular-Microscope.p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02" y="1031655"/>
            <a:ext cx="1392198" cy="2886076"/>
          </a:xfrm>
          <a:prstGeom prst="rect">
            <a:avLst/>
          </a:prstGeom>
        </p:spPr>
      </p:pic>
      <p:pic>
        <p:nvPicPr>
          <p:cNvPr id="18" name="Picture 17" descr="Telescope.png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636" y="1135118"/>
            <a:ext cx="3626428" cy="2751082"/>
          </a:xfrm>
          <a:prstGeom prst="rect">
            <a:avLst/>
          </a:prstGeom>
        </p:spPr>
      </p:pic>
      <p:pic>
        <p:nvPicPr>
          <p:cNvPr id="19" name="Picture 18" descr="canoneosfilmcam.pn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0081" y="4153819"/>
            <a:ext cx="2066926" cy="1818894"/>
          </a:xfrm>
          <a:prstGeom prst="rect">
            <a:avLst/>
          </a:prstGeom>
        </p:spPr>
      </p:pic>
      <p:pic>
        <p:nvPicPr>
          <p:cNvPr id="20" name="Picture 19" descr="Magnifying Glass.png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274" y="3810000"/>
            <a:ext cx="2524126" cy="1859084"/>
          </a:xfrm>
          <a:prstGeom prst="rect">
            <a:avLst/>
          </a:prstGeom>
        </p:spPr>
      </p:pic>
      <p:pic>
        <p:nvPicPr>
          <p:cNvPr id="21" name="Picture 20" descr="galileos-telescop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0" y="3993931"/>
            <a:ext cx="3549546" cy="254613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95600" y="3377625"/>
            <a:ext cx="2468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চশমা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0" y="5910618"/>
            <a:ext cx="1616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আতশী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কাঁচ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48588" y="5885793"/>
            <a:ext cx="1223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19200" y="1143000"/>
            <a:ext cx="1603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মাইক্রোস্কোপ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91400" y="3200400"/>
            <a:ext cx="1439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টেলিস্কোপ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9395" y="144959"/>
            <a:ext cx="3671198" cy="76944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" y="246993"/>
            <a:ext cx="807720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সকলক্ষেত্রে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আলোকীয়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বিদ্যমান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1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669" y="228600"/>
            <a:ext cx="8406468" cy="769441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উত্তল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লেন্সে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বিস্তৃত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প্রতিবিম্ব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8" descr="C:\Documents and Settings\Administrator\Application Data\Microsoft\Media Catalog\Downloaded Clips\cl0\AG00216_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5105400"/>
            <a:ext cx="2106612" cy="170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381000"/>
            <a:ext cx="190949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255" y="1752600"/>
            <a:ext cx="3746538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895600"/>
            <a:ext cx="85344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রশ্মিচিত্র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অঙ্কন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উত্তল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লেন্স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সংক্রান্ত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বিভিন্ন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রাশি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বর্ণনা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spc="-15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746213"/>
            <a:ext cx="76962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রশ্মিচিত্র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অঙ্কন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উত্তল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লেন্সে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সৃষ্ট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প্রতিবিম্ব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বর্ণনা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spc="-15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4596825"/>
            <a:ext cx="44196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লেন্সের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ক্ষমতা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spc="-15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spc="-15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spc="-15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158" y="665018"/>
            <a:ext cx="4733442" cy="4199596"/>
          </a:xfrm>
          <a:prstGeom prst="rect">
            <a:avLst/>
          </a:prstGeom>
        </p:spPr>
      </p:pic>
      <p:pic>
        <p:nvPicPr>
          <p:cNvPr id="7" name="Picture 6" descr="Pictur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80" y="665018"/>
            <a:ext cx="3061978" cy="4211782"/>
          </a:xfrm>
          <a:prstGeom prst="rect">
            <a:avLst/>
          </a:prstGeom>
        </p:spPr>
      </p:pic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0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41841" y="4038600"/>
            <a:ext cx="3196709" cy="1666220"/>
            <a:chOff x="441841" y="4038600"/>
            <a:chExt cx="3196709" cy="1666220"/>
          </a:xfrm>
        </p:grpSpPr>
        <p:cxnSp>
          <p:nvCxnSpPr>
            <p:cNvPr id="10" name="Straight Arrow Connector 9"/>
            <p:cNvCxnSpPr/>
            <p:nvPr/>
          </p:nvCxnSpPr>
          <p:spPr>
            <a:xfrm rot="16200000" flipV="1">
              <a:off x="1447800" y="4648200"/>
              <a:ext cx="1295400" cy="7620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41841" y="5181600"/>
              <a:ext cx="3196709" cy="52322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কাগজের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টুকরোগুলো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পুড়ছে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181100" y="5181600"/>
            <a:ext cx="1835759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পুড়ছে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0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Imag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9600"/>
            <a:ext cx="4222718" cy="3962400"/>
          </a:xfrm>
          <a:prstGeom prst="rect">
            <a:avLst/>
          </a:prstGeom>
        </p:spPr>
      </p:pic>
      <p:pic>
        <p:nvPicPr>
          <p:cNvPr id="9" name="Picture 8" descr="http://www.shokabo.co.jp/sp_e/optical/labo/lens/lens-a2s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685800"/>
            <a:ext cx="388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/>
          <p:nvPr/>
        </p:nvGrpSpPr>
        <p:grpSpPr>
          <a:xfrm>
            <a:off x="454423" y="2895600"/>
            <a:ext cx="4193777" cy="2590800"/>
            <a:chOff x="454423" y="2895600"/>
            <a:chExt cx="4193777" cy="2590800"/>
          </a:xfrm>
        </p:grpSpPr>
        <p:sp>
          <p:nvSpPr>
            <p:cNvPr id="10" name="TextBox 9"/>
            <p:cNvSpPr txBox="1"/>
            <p:nvPr/>
          </p:nvSpPr>
          <p:spPr>
            <a:xfrm>
              <a:off x="454423" y="4963180"/>
              <a:ext cx="4193777" cy="5232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কাঁচের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ভিতর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দিয়ে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লিখা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বড়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দেখাচ্ছে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2" name="Straight Arrow Connector 11"/>
            <p:cNvCxnSpPr>
              <a:stCxn id="10" idx="0"/>
            </p:cNvCxnSpPr>
            <p:nvPr/>
          </p:nvCxnSpPr>
          <p:spPr>
            <a:xfrm rot="5400000" flipH="1" flipV="1">
              <a:off x="1537266" y="3909646"/>
              <a:ext cx="2067580" cy="3948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4669" y="1502658"/>
            <a:ext cx="164592" cy="1319787"/>
          </a:xfrm>
          <a:prstGeom prst="rect">
            <a:avLst/>
          </a:prstGeom>
        </p:spPr>
      </p:pic>
      <p:pic>
        <p:nvPicPr>
          <p:cNvPr id="3" name="Picture 2" descr="Glass Sphe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740658"/>
            <a:ext cx="2743206" cy="2764542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64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Le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902708" y="1502658"/>
            <a:ext cx="164592" cy="1319787"/>
          </a:xfrm>
          <a:prstGeom prst="rect">
            <a:avLst/>
          </a:prstGeom>
        </p:spPr>
      </p:pic>
      <p:pic>
        <p:nvPicPr>
          <p:cNvPr id="6" name="Picture 5" descr="Glass Sphe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876794" y="740658"/>
            <a:ext cx="2743206" cy="27645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800" y="4572000"/>
            <a:ext cx="163217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লেন্স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22222E-6 L 0.08611 0.4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.00694 L -0.11181 0.402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5 0.39583 L 0.05017 0.3958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08 0.39583 L -0.08108 0.3958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ie 78"/>
          <p:cNvSpPr/>
          <p:nvPr/>
        </p:nvSpPr>
        <p:spPr>
          <a:xfrm rot="2960589" flipH="1">
            <a:off x="3032375" y="2642511"/>
            <a:ext cx="914400" cy="914400"/>
          </a:xfrm>
          <a:prstGeom prst="pie">
            <a:avLst>
              <a:gd name="adj1" fmla="val 621661"/>
              <a:gd name="adj2" fmla="val 380609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95537" y="38340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43926" y="3910263"/>
            <a:ext cx="64008" cy="64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4552664" y="2744785"/>
            <a:ext cx="2381536" cy="12119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3498272" y="3108434"/>
            <a:ext cx="2286000" cy="228600"/>
            <a:chOff x="3498272" y="2590800"/>
            <a:chExt cx="2286000" cy="228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3498272" y="2590800"/>
              <a:ext cx="2286000" cy="2286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 rot="660000">
              <a:off x="4256056" y="2601414"/>
              <a:ext cx="190840" cy="166048"/>
              <a:chOff x="6598920" y="1524000"/>
              <a:chExt cx="190840" cy="166048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Straight Connector 22"/>
          <p:cNvCxnSpPr/>
          <p:nvPr/>
        </p:nvCxnSpPr>
        <p:spPr>
          <a:xfrm rot="10800000">
            <a:off x="2758966" y="2483594"/>
            <a:ext cx="1828800" cy="1463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 rot="-600000">
            <a:off x="857177" y="3274389"/>
            <a:ext cx="2667000" cy="166048"/>
            <a:chOff x="838200" y="2514600"/>
            <a:chExt cx="2667000" cy="16604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/>
          <p:cNvGrpSpPr/>
          <p:nvPr/>
        </p:nvGrpSpPr>
        <p:grpSpPr>
          <a:xfrm rot="960000">
            <a:off x="5657560" y="3636836"/>
            <a:ext cx="2286000" cy="228600"/>
            <a:chOff x="3498272" y="2590800"/>
            <a:chExt cx="2286000" cy="228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3498272" y="2590800"/>
              <a:ext cx="2286000" cy="2286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33"/>
            <p:cNvGrpSpPr/>
            <p:nvPr/>
          </p:nvGrpSpPr>
          <p:grpSpPr>
            <a:xfrm rot="660000">
              <a:off x="4256056" y="2601414"/>
              <a:ext cx="190840" cy="166048"/>
              <a:chOff x="6598920" y="1524000"/>
              <a:chExt cx="190840" cy="166048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TextBox 30"/>
          <p:cNvSpPr txBox="1"/>
          <p:nvPr/>
        </p:nvSpPr>
        <p:spPr>
          <a:xfrm>
            <a:off x="609600" y="342900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43950" y="26625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00297" y="2887124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772400" y="40341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Glass Spher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394" y="2590800"/>
            <a:ext cx="2743206" cy="2862078"/>
          </a:xfrm>
          <a:prstGeom prst="rect">
            <a:avLst/>
          </a:prstGeom>
        </p:spPr>
      </p:pic>
      <p:grpSp>
        <p:nvGrpSpPr>
          <p:cNvPr id="74" name="Group 73"/>
          <p:cNvGrpSpPr/>
          <p:nvPr/>
        </p:nvGrpSpPr>
        <p:grpSpPr>
          <a:xfrm>
            <a:off x="3908953" y="1524000"/>
            <a:ext cx="1446230" cy="1082040"/>
            <a:chOff x="3908953" y="990600"/>
            <a:chExt cx="1446230" cy="1082040"/>
          </a:xfrm>
        </p:grpSpPr>
        <p:sp>
          <p:nvSpPr>
            <p:cNvPr id="72" name="Down Arrow 71"/>
            <p:cNvSpPr/>
            <p:nvPr/>
          </p:nvSpPr>
          <p:spPr>
            <a:xfrm>
              <a:off x="4267200" y="1524000"/>
              <a:ext cx="533400" cy="548640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908953" y="990600"/>
              <a:ext cx="1446230" cy="58477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ঘন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089553" y="1752600"/>
            <a:ext cx="1882247" cy="1447800"/>
            <a:chOff x="1089553" y="1219200"/>
            <a:chExt cx="1882247" cy="1447800"/>
          </a:xfrm>
        </p:grpSpPr>
        <p:sp>
          <p:nvSpPr>
            <p:cNvPr id="70" name="Down Arrow 69"/>
            <p:cNvSpPr/>
            <p:nvPr/>
          </p:nvSpPr>
          <p:spPr>
            <a:xfrm>
              <a:off x="1700463" y="1752600"/>
              <a:ext cx="5334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89553" y="1219200"/>
              <a:ext cx="1882247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হালকা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235262" y="1752600"/>
            <a:ext cx="1882247" cy="1447800"/>
            <a:chOff x="1089553" y="1219200"/>
            <a:chExt cx="1882247" cy="1447800"/>
          </a:xfrm>
        </p:grpSpPr>
        <p:sp>
          <p:nvSpPr>
            <p:cNvPr id="77" name="Down Arrow 76"/>
            <p:cNvSpPr/>
            <p:nvPr/>
          </p:nvSpPr>
          <p:spPr>
            <a:xfrm>
              <a:off x="1747279" y="1752600"/>
              <a:ext cx="5334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89553" y="1219200"/>
              <a:ext cx="1882247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হালকা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8" name="Pie 77"/>
          <p:cNvSpPr/>
          <p:nvPr/>
        </p:nvSpPr>
        <p:spPr>
          <a:xfrm rot="19114376">
            <a:off x="5347959" y="2882539"/>
            <a:ext cx="914400" cy="914400"/>
          </a:xfrm>
          <a:prstGeom prst="pie">
            <a:avLst>
              <a:gd name="adj1" fmla="val 621661"/>
              <a:gd name="adj2" fmla="val 380609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Pie 79"/>
          <p:cNvSpPr/>
          <p:nvPr/>
        </p:nvSpPr>
        <p:spPr>
          <a:xfrm rot="20183104">
            <a:off x="3105570" y="2667867"/>
            <a:ext cx="914400" cy="914400"/>
          </a:xfrm>
          <a:prstGeom prst="pie">
            <a:avLst>
              <a:gd name="adj1" fmla="val 1656420"/>
              <a:gd name="adj2" fmla="val 38060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Pie 80"/>
          <p:cNvSpPr/>
          <p:nvPr/>
        </p:nvSpPr>
        <p:spPr>
          <a:xfrm rot="1978943" flipH="1">
            <a:off x="5276395" y="2878739"/>
            <a:ext cx="914400" cy="914400"/>
          </a:xfrm>
          <a:prstGeom prst="pie">
            <a:avLst>
              <a:gd name="adj1" fmla="val 1656420"/>
              <a:gd name="adj2" fmla="val 380609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Frame 5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7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93815" y="381000"/>
            <a:ext cx="4411785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গোলীয়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প্রতিসরণ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32" grpId="0"/>
      <p:bldP spid="45" grpId="0"/>
      <p:bldP spid="46" grpId="0"/>
      <p:bldP spid="78" grpId="0" animBg="1"/>
      <p:bldP spid="80" grpId="0" animBg="1"/>
      <p:bldP spid="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695700" y="1377798"/>
            <a:ext cx="798256" cy="3270402"/>
            <a:chOff x="3841531" y="844398"/>
            <a:chExt cx="798256" cy="3270402"/>
          </a:xfrm>
        </p:grpSpPr>
        <p:grpSp>
          <p:nvGrpSpPr>
            <p:cNvPr id="16" name="Group 15"/>
            <p:cNvGrpSpPr/>
            <p:nvPr/>
          </p:nvGrpSpPr>
          <p:grpSpPr>
            <a:xfrm>
              <a:off x="3841531" y="844398"/>
              <a:ext cx="798256" cy="3270402"/>
              <a:chOff x="3148263" y="745694"/>
              <a:chExt cx="878145" cy="3597706"/>
            </a:xfrm>
          </p:grpSpPr>
          <p:pic>
            <p:nvPicPr>
              <p:cNvPr id="13" name="Picture 12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81400" y="745694"/>
                <a:ext cx="445008" cy="3568316"/>
              </a:xfrm>
              <a:prstGeom prst="rect">
                <a:avLst/>
              </a:prstGeom>
            </p:spPr>
          </p:pic>
          <p:pic>
            <p:nvPicPr>
              <p:cNvPr id="14" name="Picture 13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3148263" y="775084"/>
                <a:ext cx="445008" cy="3568316"/>
              </a:xfrm>
              <a:prstGeom prst="rect">
                <a:avLst/>
              </a:prstGeom>
            </p:spPr>
          </p:pic>
        </p:grpSp>
        <p:cxnSp>
          <p:nvCxnSpPr>
            <p:cNvPr id="18" name="Straight Connector 17"/>
            <p:cNvCxnSpPr/>
            <p:nvPr/>
          </p:nvCxnSpPr>
          <p:spPr>
            <a:xfrm rot="5400000">
              <a:off x="2720843" y="2506822"/>
              <a:ext cx="3047777" cy="144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/>
          <p:cNvCxnSpPr/>
          <p:nvPr/>
        </p:nvCxnSpPr>
        <p:spPr>
          <a:xfrm>
            <a:off x="914400" y="3009900"/>
            <a:ext cx="74066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800000">
            <a:off x="571047" y="3099858"/>
            <a:ext cx="74066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3756508" y="2951748"/>
            <a:ext cx="410429" cy="518160"/>
            <a:chOff x="3771900" y="5349240"/>
            <a:chExt cx="410429" cy="518160"/>
          </a:xfrm>
        </p:grpSpPr>
        <p:sp>
          <p:nvSpPr>
            <p:cNvPr id="25" name="Oval 24"/>
            <p:cNvSpPr/>
            <p:nvPr/>
          </p:nvSpPr>
          <p:spPr>
            <a:xfrm>
              <a:off x="4045169" y="5349240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71900" y="5405735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076450" y="2947737"/>
            <a:ext cx="486030" cy="614005"/>
            <a:chOff x="2076450" y="2952750"/>
            <a:chExt cx="486030" cy="614005"/>
          </a:xfrm>
        </p:grpSpPr>
        <p:sp>
          <p:nvSpPr>
            <p:cNvPr id="37" name="TextBox 36"/>
            <p:cNvSpPr txBox="1"/>
            <p:nvPr/>
          </p:nvSpPr>
          <p:spPr>
            <a:xfrm>
              <a:off x="2076450" y="3105090"/>
              <a:ext cx="486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2400" baseline="-250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sz="2400" baseline="-2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190750" y="2952750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715000" y="2951748"/>
            <a:ext cx="486030" cy="633115"/>
            <a:chOff x="5715000" y="2952750"/>
            <a:chExt cx="486030" cy="633115"/>
          </a:xfrm>
        </p:grpSpPr>
        <p:sp>
          <p:nvSpPr>
            <p:cNvPr id="32" name="TextBox 31"/>
            <p:cNvSpPr txBox="1"/>
            <p:nvPr/>
          </p:nvSpPr>
          <p:spPr>
            <a:xfrm>
              <a:off x="5715000" y="3124200"/>
              <a:ext cx="486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2400" baseline="-25000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en-US" sz="2400" baseline="-2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848350" y="2952750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416269" y="2057400"/>
            <a:ext cx="2667000" cy="166048"/>
            <a:chOff x="838200" y="2514600"/>
            <a:chExt cx="2667000" cy="166048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Group 48"/>
          <p:cNvGrpSpPr/>
          <p:nvPr/>
        </p:nvGrpSpPr>
        <p:grpSpPr>
          <a:xfrm rot="1560000">
            <a:off x="3931472" y="2777703"/>
            <a:ext cx="3191426" cy="124110"/>
            <a:chOff x="838200" y="2514600"/>
            <a:chExt cx="2667000" cy="16604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 hidden="1"/>
          <p:cNvGrpSpPr/>
          <p:nvPr/>
        </p:nvGrpSpPr>
        <p:grpSpPr>
          <a:xfrm>
            <a:off x="1416269" y="2317276"/>
            <a:ext cx="2667000" cy="166048"/>
            <a:chOff x="838200" y="2514600"/>
            <a:chExt cx="2667000" cy="166048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 73"/>
          <p:cNvGrpSpPr/>
          <p:nvPr/>
        </p:nvGrpSpPr>
        <p:grpSpPr>
          <a:xfrm>
            <a:off x="1416269" y="3872552"/>
            <a:ext cx="2667000" cy="166048"/>
            <a:chOff x="838200" y="2514600"/>
            <a:chExt cx="2667000" cy="166048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78"/>
          <p:cNvGrpSpPr/>
          <p:nvPr/>
        </p:nvGrpSpPr>
        <p:grpSpPr>
          <a:xfrm rot="19980000" flipV="1">
            <a:off x="3912322" y="3156075"/>
            <a:ext cx="3191426" cy="124110"/>
            <a:chOff x="838200" y="2514600"/>
            <a:chExt cx="2667000" cy="166048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82" name="Straight Connector 81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9" name="TextBox 108"/>
          <p:cNvSpPr txBox="1"/>
          <p:nvPr/>
        </p:nvSpPr>
        <p:spPr>
          <a:xfrm>
            <a:off x="4572000" y="1428750"/>
            <a:ext cx="2813591" cy="5847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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05358" y="4749225"/>
            <a:ext cx="3695242" cy="5847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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প্রধান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ফোকাস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086600" y="2914650"/>
            <a:ext cx="1473480" cy="5847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প্রধান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অক্ষ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Frame 8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7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1526" y="846222"/>
            <a:ext cx="8001000" cy="23622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7326" y="1608222"/>
            <a:ext cx="67056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343526" y="2751222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bg1"/>
                </a:solidFill>
                <a:latin typeface="Arial" charset="0"/>
              </a:rPr>
              <a:t>2F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019926" y="2751222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bg1"/>
                </a:solidFill>
                <a:latin typeface="Arial" charset="0"/>
              </a:rPr>
              <a:t>F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686926" y="2751222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bg1"/>
                </a:solidFill>
                <a:latin typeface="Arial" charset="0"/>
              </a:rPr>
              <a:t>F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363326" y="2751222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chemeClr val="bg1"/>
                </a:solidFill>
                <a:latin typeface="Arial" charset="0"/>
              </a:rPr>
              <a:t>2F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126" y="1074822"/>
            <a:ext cx="973138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8926" y="1836822"/>
            <a:ext cx="104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5" descr="cand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6326" y="1303422"/>
            <a:ext cx="319088" cy="14478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53587" y="3429000"/>
            <a:ext cx="5280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পর্দায়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মোমবাতির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প্রতিবিম্ব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4368225"/>
            <a:ext cx="837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মোমবাতিটি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প্রতিবিম্বটি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3543300" y="1225398"/>
            <a:ext cx="798256" cy="3270402"/>
            <a:chOff x="3841531" y="844398"/>
            <a:chExt cx="798256" cy="3270402"/>
          </a:xfrm>
        </p:grpSpPr>
        <p:grpSp>
          <p:nvGrpSpPr>
            <p:cNvPr id="3" name="Group 15"/>
            <p:cNvGrpSpPr/>
            <p:nvPr/>
          </p:nvGrpSpPr>
          <p:grpSpPr>
            <a:xfrm>
              <a:off x="3841531" y="844398"/>
              <a:ext cx="798256" cy="3270402"/>
              <a:chOff x="3148263" y="745694"/>
              <a:chExt cx="878145" cy="3597706"/>
            </a:xfrm>
          </p:grpSpPr>
          <p:pic>
            <p:nvPicPr>
              <p:cNvPr id="13" name="Picture 12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81400" y="745694"/>
                <a:ext cx="445008" cy="3568316"/>
              </a:xfrm>
              <a:prstGeom prst="rect">
                <a:avLst/>
              </a:prstGeom>
            </p:spPr>
          </p:pic>
          <p:pic>
            <p:nvPicPr>
              <p:cNvPr id="14" name="Picture 13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3148263" y="775084"/>
                <a:ext cx="445008" cy="3568316"/>
              </a:xfrm>
              <a:prstGeom prst="rect">
                <a:avLst/>
              </a:prstGeom>
            </p:spPr>
          </p:pic>
        </p:grpSp>
        <p:cxnSp>
          <p:nvCxnSpPr>
            <p:cNvPr id="18" name="Straight Connector 17"/>
            <p:cNvCxnSpPr/>
            <p:nvPr/>
          </p:nvCxnSpPr>
          <p:spPr>
            <a:xfrm rot="5400000">
              <a:off x="2720843" y="2506822"/>
              <a:ext cx="3047777" cy="144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/>
          <p:cNvCxnSpPr/>
          <p:nvPr/>
        </p:nvCxnSpPr>
        <p:spPr>
          <a:xfrm>
            <a:off x="762000" y="2857500"/>
            <a:ext cx="74066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892769" y="2795829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619500" y="28194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28970" y="2864068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4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3370" y="2952690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4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369350" y="2800350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381370" y="2800350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43"/>
          <p:cNvGrpSpPr/>
          <p:nvPr/>
        </p:nvGrpSpPr>
        <p:grpSpPr>
          <a:xfrm>
            <a:off x="821908" y="1841936"/>
            <a:ext cx="3108960" cy="166048"/>
            <a:chOff x="838200" y="2514600"/>
            <a:chExt cx="2667000" cy="166048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 43"/>
          <p:cNvGrpSpPr/>
          <p:nvPr/>
        </p:nvGrpSpPr>
        <p:grpSpPr>
          <a:xfrm rot="1920000">
            <a:off x="3550762" y="3111690"/>
            <a:ext cx="4846320" cy="166048"/>
            <a:chOff x="838200" y="2514600"/>
            <a:chExt cx="2667000" cy="166048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4" name="Straight Arrow Connector 103"/>
          <p:cNvCxnSpPr/>
          <p:nvPr/>
        </p:nvCxnSpPr>
        <p:spPr>
          <a:xfrm rot="120000">
            <a:off x="1285834" y="2041100"/>
            <a:ext cx="7086600" cy="2286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1176686" y="274939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136612" y="1540378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7048500" y="238125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latin typeface="Arial"/>
                <a:cs typeface="Arial"/>
              </a:rPr>
              <a:t>´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934200" y="4048780"/>
            <a:ext cx="583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800" dirty="0" smtClean="0">
                <a:latin typeface="Arial"/>
                <a:cs typeface="Arial"/>
              </a:rPr>
              <a:t>´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4" descr="C:\Users\Ellen\AppData\Local\Microsoft\Windows\Temporary Internet Files\Content.IE5\JLYP1BY7\MC900434872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6493">
            <a:off x="926722" y="1974730"/>
            <a:ext cx="819616" cy="81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 descr="C:\Users\Ellen\AppData\Local\Microsoft\Windows\Temporary Internet Files\Content.IE5\JLYP1BY7\MC900434872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2922485">
            <a:off x="7044617" y="2978372"/>
            <a:ext cx="109728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533400" y="2977998"/>
            <a:ext cx="657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2F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4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924180" y="2790498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6676770" y="2843837"/>
            <a:ext cx="657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2F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4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6797638" y="2780119"/>
            <a:ext cx="137160" cy="13716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286000" y="457200"/>
            <a:ext cx="389561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প্রতিবিম্ব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7200" y="4495800"/>
            <a:ext cx="538801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লক্ষ্বস্তুর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প্রতিবিম্বের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57200" y="5181600"/>
            <a:ext cx="828784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আকৃতির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প্রতিবিম্বের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5" grpId="0"/>
      <p:bldP spid="46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3841531" y="1606398"/>
            <a:ext cx="798256" cy="3270402"/>
            <a:chOff x="3148263" y="745694"/>
            <a:chExt cx="878145" cy="3597706"/>
          </a:xfrm>
        </p:grpSpPr>
        <p:pic>
          <p:nvPicPr>
            <p:cNvPr id="13" name="Picture 12" descr="Len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81400" y="745694"/>
              <a:ext cx="445008" cy="3568316"/>
            </a:xfrm>
            <a:prstGeom prst="rect">
              <a:avLst/>
            </a:prstGeom>
          </p:spPr>
        </p:pic>
        <p:pic>
          <p:nvPicPr>
            <p:cNvPr id="14" name="Picture 13" descr="Len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148263" y="775084"/>
              <a:ext cx="445008" cy="3568316"/>
            </a:xfrm>
            <a:prstGeom prst="rect">
              <a:avLst/>
            </a:prstGeom>
          </p:spPr>
        </p:pic>
      </p:grpSp>
      <p:cxnSp>
        <p:nvCxnSpPr>
          <p:cNvPr id="18" name="Straight Connector 17"/>
          <p:cNvCxnSpPr/>
          <p:nvPr/>
        </p:nvCxnSpPr>
        <p:spPr>
          <a:xfrm rot="5400000">
            <a:off x="2720843" y="3268822"/>
            <a:ext cx="3047777" cy="144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066800" y="3276600"/>
            <a:ext cx="70104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96517" y="2362200"/>
            <a:ext cx="3352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239904" y="2362200"/>
            <a:ext cx="4142096" cy="2971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32"/>
          <p:cNvGrpSpPr/>
          <p:nvPr/>
        </p:nvGrpSpPr>
        <p:grpSpPr>
          <a:xfrm>
            <a:off x="2742406" y="2362200"/>
            <a:ext cx="4039394" cy="2438400"/>
            <a:chOff x="2742406" y="1600200"/>
            <a:chExt cx="4039394" cy="2438400"/>
          </a:xfrm>
        </p:grpSpPr>
        <p:cxnSp>
          <p:nvCxnSpPr>
            <p:cNvPr id="28" name="Straight Arrow Connector 27"/>
            <p:cNvCxnSpPr/>
            <p:nvPr/>
          </p:nvCxnSpPr>
          <p:spPr>
            <a:xfrm rot="5400000" flipH="1" flipV="1">
              <a:off x="2286000" y="2057400"/>
              <a:ext cx="914400" cy="15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2743200" y="1600200"/>
              <a:ext cx="4038600" cy="2438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5"/>
          <p:cNvGrpSpPr/>
          <p:nvPr/>
        </p:nvGrpSpPr>
        <p:grpSpPr>
          <a:xfrm>
            <a:off x="2057400" y="2362200"/>
            <a:ext cx="7086600" cy="2895600"/>
            <a:chOff x="2057400" y="1600200"/>
            <a:chExt cx="7086600" cy="2895600"/>
          </a:xfrm>
        </p:grpSpPr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1600994" y="2056606"/>
              <a:ext cx="914400" cy="15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2065360" y="1613848"/>
              <a:ext cx="7078640" cy="28819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9"/>
          <p:cNvGrpSpPr/>
          <p:nvPr/>
        </p:nvGrpSpPr>
        <p:grpSpPr>
          <a:xfrm>
            <a:off x="1371600" y="2362200"/>
            <a:ext cx="7154840" cy="2272352"/>
            <a:chOff x="1371600" y="1600200"/>
            <a:chExt cx="7154840" cy="2272352"/>
          </a:xfrm>
        </p:grpSpPr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915194" y="2056606"/>
              <a:ext cx="914400" cy="15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371600" y="1600200"/>
              <a:ext cx="7154840" cy="227235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457200" y="609600"/>
            <a:ext cx="808747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লক্ষবস্তুর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অবস্থানে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প্রতিবিম্বের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অবস্থানের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3543300" y="190683"/>
            <a:ext cx="798256" cy="3270402"/>
            <a:chOff x="3841531" y="844398"/>
            <a:chExt cx="798256" cy="3270402"/>
          </a:xfrm>
        </p:grpSpPr>
        <p:grpSp>
          <p:nvGrpSpPr>
            <p:cNvPr id="3" name="Group 15"/>
            <p:cNvGrpSpPr/>
            <p:nvPr/>
          </p:nvGrpSpPr>
          <p:grpSpPr>
            <a:xfrm>
              <a:off x="3841531" y="844398"/>
              <a:ext cx="798256" cy="3270402"/>
              <a:chOff x="3148263" y="745694"/>
              <a:chExt cx="878145" cy="3597706"/>
            </a:xfrm>
          </p:grpSpPr>
          <p:pic>
            <p:nvPicPr>
              <p:cNvPr id="13" name="Picture 12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81400" y="745694"/>
                <a:ext cx="445008" cy="3568316"/>
              </a:xfrm>
              <a:prstGeom prst="rect">
                <a:avLst/>
              </a:prstGeom>
            </p:spPr>
          </p:pic>
          <p:pic>
            <p:nvPicPr>
              <p:cNvPr id="14" name="Picture 13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3148263" y="775084"/>
                <a:ext cx="445008" cy="3568316"/>
              </a:xfrm>
              <a:prstGeom prst="rect">
                <a:avLst/>
              </a:prstGeom>
            </p:spPr>
          </p:pic>
        </p:grpSp>
        <p:cxnSp>
          <p:nvCxnSpPr>
            <p:cNvPr id="18" name="Straight Connector 17"/>
            <p:cNvCxnSpPr/>
            <p:nvPr/>
          </p:nvCxnSpPr>
          <p:spPr>
            <a:xfrm rot="5400000">
              <a:off x="2720843" y="2506822"/>
              <a:ext cx="3047777" cy="144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/>
          <p:cNvCxnSpPr/>
          <p:nvPr/>
        </p:nvCxnSpPr>
        <p:spPr>
          <a:xfrm>
            <a:off x="762000" y="1846848"/>
            <a:ext cx="74066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43"/>
          <p:cNvGrpSpPr/>
          <p:nvPr/>
        </p:nvGrpSpPr>
        <p:grpSpPr>
          <a:xfrm>
            <a:off x="821908" y="807221"/>
            <a:ext cx="3108960" cy="166048"/>
            <a:chOff x="838200" y="2514600"/>
            <a:chExt cx="2667000" cy="166048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1" name="Straight Connector 80"/>
          <p:cNvCxnSpPr/>
          <p:nvPr/>
        </p:nvCxnSpPr>
        <p:spPr>
          <a:xfrm rot="1920000">
            <a:off x="3632281" y="1836517"/>
            <a:ext cx="3657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838200" y="2709500"/>
            <a:ext cx="3108960" cy="166048"/>
            <a:chOff x="838200" y="2514600"/>
            <a:chExt cx="2667000" cy="16604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5" name="Straight Connector 54"/>
          <p:cNvCxnSpPr/>
          <p:nvPr/>
        </p:nvCxnSpPr>
        <p:spPr>
          <a:xfrm rot="19680000" flipV="1">
            <a:off x="3660869" y="1831259"/>
            <a:ext cx="3657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21"/>
          <p:cNvGrpSpPr/>
          <p:nvPr/>
        </p:nvGrpSpPr>
        <p:grpSpPr>
          <a:xfrm>
            <a:off x="3697867" y="3387072"/>
            <a:ext cx="497144" cy="3270402"/>
            <a:chOff x="3841531" y="844398"/>
            <a:chExt cx="798256" cy="3270402"/>
          </a:xfrm>
        </p:grpSpPr>
        <p:grpSp>
          <p:nvGrpSpPr>
            <p:cNvPr id="60" name="Group 15"/>
            <p:cNvGrpSpPr/>
            <p:nvPr/>
          </p:nvGrpSpPr>
          <p:grpSpPr>
            <a:xfrm>
              <a:off x="3841534" y="844398"/>
              <a:ext cx="798257" cy="3270402"/>
              <a:chOff x="3148263" y="745694"/>
              <a:chExt cx="878145" cy="3597706"/>
            </a:xfrm>
          </p:grpSpPr>
          <p:pic>
            <p:nvPicPr>
              <p:cNvPr id="62" name="Picture 61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81400" y="745694"/>
                <a:ext cx="445008" cy="3568316"/>
              </a:xfrm>
              <a:prstGeom prst="rect">
                <a:avLst/>
              </a:prstGeom>
            </p:spPr>
          </p:pic>
          <p:pic>
            <p:nvPicPr>
              <p:cNvPr id="63" name="Picture 62" descr="Len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3148263" y="775084"/>
                <a:ext cx="445008" cy="3568316"/>
              </a:xfrm>
              <a:prstGeom prst="rect">
                <a:avLst/>
              </a:prstGeom>
            </p:spPr>
          </p:pic>
        </p:grpSp>
        <p:cxnSp>
          <p:nvCxnSpPr>
            <p:cNvPr id="61" name="Straight Connector 60"/>
            <p:cNvCxnSpPr/>
            <p:nvPr/>
          </p:nvCxnSpPr>
          <p:spPr>
            <a:xfrm rot="5400000">
              <a:off x="2720843" y="2506822"/>
              <a:ext cx="3047777" cy="144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Arrow Connector 63"/>
          <p:cNvCxnSpPr/>
          <p:nvPr/>
        </p:nvCxnSpPr>
        <p:spPr>
          <a:xfrm>
            <a:off x="766011" y="5043237"/>
            <a:ext cx="74066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3"/>
          <p:cNvGrpSpPr/>
          <p:nvPr/>
        </p:nvGrpSpPr>
        <p:grpSpPr>
          <a:xfrm>
            <a:off x="825919" y="4003610"/>
            <a:ext cx="3108960" cy="166048"/>
            <a:chOff x="838200" y="2514600"/>
            <a:chExt cx="2667000" cy="166048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842211" y="5905889"/>
            <a:ext cx="3108960" cy="166048"/>
            <a:chOff x="838200" y="2514600"/>
            <a:chExt cx="2667000" cy="166048"/>
          </a:xfrm>
        </p:grpSpPr>
        <p:cxnSp>
          <p:nvCxnSpPr>
            <p:cNvPr id="72" name="Straight Connector 71"/>
            <p:cNvCxnSpPr/>
            <p:nvPr/>
          </p:nvCxnSpPr>
          <p:spPr>
            <a:xfrm>
              <a:off x="838200" y="2589212"/>
              <a:ext cx="26670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32"/>
            <p:cNvGrpSpPr/>
            <p:nvPr/>
          </p:nvGrpSpPr>
          <p:grpSpPr>
            <a:xfrm>
              <a:off x="2133600" y="2514600"/>
              <a:ext cx="190840" cy="166048"/>
              <a:chOff x="6598920" y="1524000"/>
              <a:chExt cx="190840" cy="166048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6598920" y="1524000"/>
                <a:ext cx="182880" cy="762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6606880" y="1598608"/>
                <a:ext cx="182880" cy="914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6" name="Straight Connector 75"/>
          <p:cNvCxnSpPr/>
          <p:nvPr/>
        </p:nvCxnSpPr>
        <p:spPr>
          <a:xfrm rot="20100000" flipV="1">
            <a:off x="3800534" y="5240536"/>
            <a:ext cx="3657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1500000">
            <a:off x="3759307" y="4855525"/>
            <a:ext cx="3657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698952" y="3061645"/>
            <a:ext cx="3911648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অভিসারী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343400" y="3072063"/>
            <a:ext cx="4495141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648859" y="3076074"/>
            <a:ext cx="395012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ফোকাস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দূরত্বের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8097" y="1524000"/>
            <a:ext cx="8857303" cy="3124200"/>
            <a:chOff x="58097" y="1524000"/>
            <a:chExt cx="8857303" cy="3124200"/>
          </a:xfrm>
        </p:grpSpPr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3948113" y="1554163"/>
              <a:ext cx="377825" cy="3094037"/>
              <a:chOff x="5923994" y="2057400"/>
              <a:chExt cx="801212" cy="3541485"/>
            </a:xfrm>
          </p:grpSpPr>
          <p:sp>
            <p:nvSpPr>
              <p:cNvPr id="5" name="Freeform 4"/>
              <p:cNvSpPr/>
              <p:nvPr/>
            </p:nvSpPr>
            <p:spPr bwMode="auto">
              <a:xfrm>
                <a:off x="6324599" y="2057400"/>
                <a:ext cx="400607" cy="3541485"/>
              </a:xfrm>
              <a:custGeom>
                <a:avLst/>
                <a:gdLst>
                  <a:gd name="connsiteX0" fmla="*/ 0 w 400606"/>
                  <a:gd name="connsiteY0" fmla="*/ 0 h 3541485"/>
                  <a:gd name="connsiteX1" fmla="*/ 348343 w 400606"/>
                  <a:gd name="connsiteY1" fmla="*/ 1132114 h 3541485"/>
                  <a:gd name="connsiteX2" fmla="*/ 362857 w 400606"/>
                  <a:gd name="connsiteY2" fmla="*/ 2380343 h 3541485"/>
                  <a:gd name="connsiteX3" fmla="*/ 0 w 400606"/>
                  <a:gd name="connsiteY3" fmla="*/ 3541485 h 354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606" h="3541485">
                    <a:moveTo>
                      <a:pt x="0" y="0"/>
                    </a:moveTo>
                    <a:cubicBezTo>
                      <a:pt x="143933" y="367695"/>
                      <a:pt x="287867" y="735390"/>
                      <a:pt x="348343" y="1132114"/>
                    </a:cubicBezTo>
                    <a:cubicBezTo>
                      <a:pt x="408819" y="1528838"/>
                      <a:pt x="420914" y="1978781"/>
                      <a:pt x="362857" y="2380343"/>
                    </a:cubicBezTo>
                    <a:cubicBezTo>
                      <a:pt x="304800" y="2781905"/>
                      <a:pt x="152400" y="3161695"/>
                      <a:pt x="0" y="3541485"/>
                    </a:cubicBezTo>
                  </a:path>
                </a:pathLst>
              </a:custGeom>
              <a:solidFill>
                <a:srgbClr val="969696">
                  <a:alpha val="50196"/>
                </a:srgb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endParaRPr lang="en-US" sz="24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itchFamily="-83" charset="0"/>
                  <a:cs typeface="+mn-cs"/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 rot="10800000">
                <a:off x="5923994" y="2057400"/>
                <a:ext cx="400605" cy="3541485"/>
              </a:xfrm>
              <a:custGeom>
                <a:avLst/>
                <a:gdLst>
                  <a:gd name="connsiteX0" fmla="*/ 0 w 400606"/>
                  <a:gd name="connsiteY0" fmla="*/ 0 h 3541485"/>
                  <a:gd name="connsiteX1" fmla="*/ 348343 w 400606"/>
                  <a:gd name="connsiteY1" fmla="*/ 1132114 h 3541485"/>
                  <a:gd name="connsiteX2" fmla="*/ 362857 w 400606"/>
                  <a:gd name="connsiteY2" fmla="*/ 2380343 h 3541485"/>
                  <a:gd name="connsiteX3" fmla="*/ 0 w 400606"/>
                  <a:gd name="connsiteY3" fmla="*/ 3541485 h 354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0606" h="3541485">
                    <a:moveTo>
                      <a:pt x="0" y="0"/>
                    </a:moveTo>
                    <a:cubicBezTo>
                      <a:pt x="143933" y="367695"/>
                      <a:pt x="287867" y="735390"/>
                      <a:pt x="348343" y="1132114"/>
                    </a:cubicBezTo>
                    <a:cubicBezTo>
                      <a:pt x="408819" y="1528838"/>
                      <a:pt x="420914" y="1978781"/>
                      <a:pt x="362857" y="2380343"/>
                    </a:cubicBezTo>
                    <a:cubicBezTo>
                      <a:pt x="304800" y="2781905"/>
                      <a:pt x="152400" y="3161695"/>
                      <a:pt x="0" y="3541485"/>
                    </a:cubicBezTo>
                  </a:path>
                </a:pathLst>
              </a:custGeom>
              <a:solidFill>
                <a:srgbClr val="969696">
                  <a:alpha val="50196"/>
                </a:srgbClr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endParaRPr lang="en-US" sz="24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" pitchFamily="-83" charset="0"/>
                  <a:cs typeface="+mn-cs"/>
                </a:endParaRPr>
              </a:p>
            </p:txBody>
          </p:sp>
        </p:grpSp>
        <p:cxnSp>
          <p:nvCxnSpPr>
            <p:cNvPr id="24580" name="Straight Connector 6"/>
            <p:cNvCxnSpPr>
              <a:cxnSpLocks noChangeShapeType="1"/>
            </p:cNvCxnSpPr>
            <p:nvPr/>
          </p:nvCxnSpPr>
          <p:spPr bwMode="auto">
            <a:xfrm>
              <a:off x="300038" y="3094038"/>
              <a:ext cx="8615362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8" name="Oval 7"/>
            <p:cNvSpPr/>
            <p:nvPr/>
          </p:nvSpPr>
          <p:spPr bwMode="auto">
            <a:xfrm>
              <a:off x="5843587" y="3031874"/>
              <a:ext cx="146304" cy="146304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83" charset="0"/>
                <a:cs typeface="+mn-cs"/>
              </a:endParaRPr>
            </a:p>
          </p:txBody>
        </p:sp>
        <p:sp>
          <p:nvSpPr>
            <p:cNvPr id="24582" name="TextBox 8"/>
            <p:cNvSpPr txBox="1">
              <a:spLocks noChangeArrowheads="1"/>
            </p:cNvSpPr>
            <p:nvPr/>
          </p:nvSpPr>
          <p:spPr bwMode="auto">
            <a:xfrm>
              <a:off x="5715000" y="3195638"/>
              <a:ext cx="3497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/>
                <a:t>F</a:t>
              </a:r>
            </a:p>
          </p:txBody>
        </p:sp>
        <p:sp>
          <p:nvSpPr>
            <p:cNvPr id="24584" name="TextBox 10"/>
            <p:cNvSpPr txBox="1">
              <a:spLocks noChangeArrowheads="1"/>
            </p:cNvSpPr>
            <p:nvPr/>
          </p:nvSpPr>
          <p:spPr bwMode="auto">
            <a:xfrm>
              <a:off x="2109537" y="3162454"/>
              <a:ext cx="34977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/>
                <a:t>F</a:t>
              </a:r>
            </a:p>
          </p:txBody>
        </p:sp>
        <p:cxnSp>
          <p:nvCxnSpPr>
            <p:cNvPr id="24587" name="Straight Connector 13"/>
            <p:cNvCxnSpPr>
              <a:cxnSpLocks noChangeShapeType="1"/>
            </p:cNvCxnSpPr>
            <p:nvPr/>
          </p:nvCxnSpPr>
          <p:spPr bwMode="auto">
            <a:xfrm>
              <a:off x="4137025" y="1524000"/>
              <a:ext cx="0" cy="31242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pic>
          <p:nvPicPr>
            <p:cNvPr id="24589" name="Picture 4" descr="C:\Users\Ellen\AppData\Local\Microsoft\Windows\Temporary Internet Files\Content.IE5\JLYP1BY7\MC900434872[1]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026493">
              <a:off x="58097" y="1866017"/>
              <a:ext cx="1103834" cy="1103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Oval 13"/>
            <p:cNvSpPr/>
            <p:nvPr/>
          </p:nvSpPr>
          <p:spPr bwMode="auto">
            <a:xfrm>
              <a:off x="2209800" y="3019926"/>
              <a:ext cx="146304" cy="146304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83" charset="0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7703611" y="3048000"/>
              <a:ext cx="146304" cy="146304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83" charset="0"/>
                <a:cs typeface="+mn-cs"/>
              </a:endParaRPr>
            </a:p>
          </p:txBody>
        </p:sp>
        <p:sp>
          <p:nvSpPr>
            <p:cNvPr id="16" name="TextBox 8"/>
            <p:cNvSpPr txBox="1">
              <a:spLocks noChangeArrowheads="1"/>
            </p:cNvSpPr>
            <p:nvPr/>
          </p:nvSpPr>
          <p:spPr bwMode="auto">
            <a:xfrm>
              <a:off x="7575024" y="3211764"/>
              <a:ext cx="53251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2F</a:t>
              </a:r>
              <a:endParaRPr lang="en-US" sz="2800" dirty="0"/>
            </a:p>
          </p:txBody>
        </p:sp>
        <p:sp>
          <p:nvSpPr>
            <p:cNvPr id="17" name="TextBox 10"/>
            <p:cNvSpPr txBox="1">
              <a:spLocks noChangeArrowheads="1"/>
            </p:cNvSpPr>
            <p:nvPr/>
          </p:nvSpPr>
          <p:spPr bwMode="auto">
            <a:xfrm>
              <a:off x="381000" y="3124200"/>
              <a:ext cx="53251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2F</a:t>
              </a:r>
              <a:endParaRPr lang="en-US" sz="2800" dirty="0"/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57463" y="3043989"/>
              <a:ext cx="146304" cy="146304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-83" charset="0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048000" y="304800"/>
            <a:ext cx="3001143" cy="10156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" y="4825425"/>
            <a:ext cx="8763000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রশ্মিচিত্রের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লক্ষবস্তুর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আকৃতি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094096"/>
            <a:ext cx="4209143" cy="2801257"/>
          </a:xfrm>
          <a:prstGeom prst="rect">
            <a:avLst/>
          </a:prstGeom>
        </p:spPr>
      </p:pic>
      <p:pic>
        <p:nvPicPr>
          <p:cNvPr id="4" name="Picture 3" descr="Untitled-1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372" y="1817048"/>
            <a:ext cx="508000" cy="435429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948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4516" y="214952"/>
            <a:ext cx="1795684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spc="3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9713" y="3948752"/>
            <a:ext cx="286488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উপরের ছবি দেখে বল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6026" y="4572000"/>
            <a:ext cx="3267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লেন্সটি কোন ধরনের?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6026" y="5029200"/>
            <a:ext cx="3972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পাখিটির অবস্থান কোথায়?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16026" y="5562600"/>
            <a:ext cx="3765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প্রতিবিম্বটি কোন ধরনের?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81000" y="1305580"/>
            <a:ext cx="3083248" cy="585772"/>
            <a:chOff x="381000" y="1305580"/>
            <a:chExt cx="3083248" cy="585772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2868304" y="1553542"/>
              <a:ext cx="595944" cy="33781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81000" y="1305580"/>
              <a:ext cx="2528256" cy="52322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একটি পাখির প্রতিবিম্ব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24200" y="533400"/>
            <a:ext cx="262604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268" y="2514600"/>
            <a:ext cx="8013732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প্রতিবিম্ব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লক্ষবস্তুকে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লেন্সের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রাখতে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রশ্মিচিত্রের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 bwMode="auto">
          <a:xfrm>
            <a:off x="0" y="1600200"/>
            <a:ext cx="91440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04" name="Straight Connector 7"/>
          <p:cNvCxnSpPr>
            <a:cxnSpLocks noChangeShapeType="1"/>
          </p:cNvCxnSpPr>
          <p:nvPr/>
        </p:nvCxnSpPr>
        <p:spPr bwMode="auto">
          <a:xfrm>
            <a:off x="0" y="838200"/>
            <a:ext cx="9144000" cy="0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" name="Straight Connector 6"/>
          <p:cNvCxnSpPr/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49911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rot="5400000">
            <a:off x="52197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>
            <a:off x="5448300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057400" y="1838980"/>
            <a:ext cx="4953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DO YOUR BEST ON THE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TEST !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9142" y="2895600"/>
            <a:ext cx="5910592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rot="5400000">
            <a:off x="-2961775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>
            <a:off x="-2733175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rot="5400000">
            <a:off x="-2504575" y="3543300"/>
            <a:ext cx="66294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chemeClr val="tx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300</Words>
  <Application>Microsoft Office PowerPoint</Application>
  <PresentationFormat>On-screen Show (4:3)</PresentationFormat>
  <Paragraphs>84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214</cp:revision>
  <dcterms:created xsi:type="dcterms:W3CDTF">2012-12-09T16:56:56Z</dcterms:created>
  <dcterms:modified xsi:type="dcterms:W3CDTF">2013-06-23T16:38:01Z</dcterms:modified>
</cp:coreProperties>
</file>