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73" r:id="rId5"/>
    <p:sldId id="260" r:id="rId6"/>
    <p:sldId id="262" r:id="rId7"/>
    <p:sldId id="266" r:id="rId8"/>
    <p:sldId id="267" r:id="rId9"/>
    <p:sldId id="268" r:id="rId10"/>
    <p:sldId id="270" r:id="rId11"/>
    <p:sldId id="271" r:id="rId12"/>
    <p:sldId id="272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8468FA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3576" autoAdjust="0"/>
    <p:restoredTop sz="94660"/>
  </p:normalViewPr>
  <p:slideViewPr>
    <p:cSldViewPr>
      <p:cViewPr>
        <p:scale>
          <a:sx n="75" d="100"/>
          <a:sy n="75" d="100"/>
        </p:scale>
        <p:origin x="-12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6/22/2013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381000"/>
            <a:ext cx="8458200" cy="156966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9600" b="1" dirty="0" smtClean="0">
                <a:ln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ln>
                <a:prstDash val="solid"/>
              </a:ln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Water lili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1" y="1905000"/>
            <a:ext cx="8478981" cy="43399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19077"/>
            <a:ext cx="4191000" cy="70788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 পরিচতি</a:t>
            </a:r>
            <a:endParaRPr lang="en-US" sz="4000" b="1" dirty="0">
              <a:ln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76800" y="719077"/>
            <a:ext cx="3886200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bn-BD" sz="4000" b="1" dirty="0" smtClean="0">
                <a:ln>
                  <a:prstDash val="solid"/>
                </a:ln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পরিচতি</a:t>
            </a:r>
            <a:endParaRPr lang="en-US" sz="4000" b="1" dirty="0">
              <a:ln>
                <a:prstDash val="solid"/>
              </a:ln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76800" y="1557278"/>
            <a:ext cx="3886200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শ্রেনীঃ ৯ম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বিষয়- সামাজিক বিজ্ঞান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সময়- ৫০ মিনিট</a:t>
            </a: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তারিখ-১৯-০৬-২০১৩</a:t>
            </a:r>
            <a:endParaRPr lang="bn-BD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81000" y="1557278"/>
            <a:ext cx="4191000" cy="28623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হোসাইন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আহাম্মদ</a:t>
            </a:r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গোপালনাগর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ফাযিল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মাদ্রাসা</a:t>
            </a:r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ময়মনসিংহ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আইডি-৩২</a:t>
            </a:r>
            <a:endParaRPr lang="en-US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9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914400"/>
            <a:ext cx="6400799" cy="4825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724400" y="1447800"/>
            <a:ext cx="5008418" cy="62478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সৌরজগত</a:t>
            </a:r>
          </a:p>
          <a:p>
            <a:pPr algn="ctr"/>
            <a:r>
              <a:rPr lang="bn-BD" sz="8000" smtClean="0">
                <a:latin typeface="NikoshBAN" pitchFamily="2" charset="0"/>
                <a:cs typeface="NikoshBAN" pitchFamily="2" charset="0"/>
              </a:rPr>
              <a:t>মঙ্গল,গ্রহাণুপুঞ্জ</a:t>
            </a:r>
            <a:endParaRPr lang="en-US" sz="8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8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80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2788146"/>
            <a:ext cx="7924800" cy="14465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সৌরজগত এর বুধ, শুক্র, পৃথিবী গ্রহ সম্পর্কে বলতে পারবে।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854696"/>
            <a:ext cx="79248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সৌরজগত সম্পর্কে বলতে পারবে।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19400" y="609600"/>
            <a:ext cx="205740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শিখন ফল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-1295400"/>
            <a:ext cx="975360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উপাস্থাপন</a:t>
            </a:r>
            <a:endParaRPr lang="en-US" sz="66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Documents and Settings\jsc\Desktop\mercur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609600"/>
            <a:ext cx="4419600" cy="457239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8959269" y="7620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733800" y="4876800"/>
            <a:ext cx="632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53000" y="609600"/>
            <a:ext cx="92525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বুধ</a:t>
            </a:r>
            <a:endParaRPr lang="en-US" sz="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rot="5400000" flipH="1" flipV="1">
            <a:off x="3897053" y="1371600"/>
            <a:ext cx="1219200" cy="1066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791200" y="1600200"/>
            <a:ext cx="25146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ব্যাস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৪,৮৫০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কিমি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1200" y="2527300"/>
            <a:ext cx="25146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সূর্য হতে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দূর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ত্ব ৫.৮ কোটি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কিমি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" y="1271587"/>
            <a:ext cx="5086350" cy="50530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8200" y="304800"/>
            <a:ext cx="11673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শুক্র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 flipH="1" flipV="1">
            <a:off x="3886200" y="1524000"/>
            <a:ext cx="1219200" cy="1066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562600" y="1524000"/>
            <a:ext cx="3048000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সূর্য হতে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দূর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ত্ব ১০.৮ কোটি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কিমি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62600" y="2641600"/>
            <a:ext cx="3048000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পৃথিবী হতে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দূর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ত্ব ৪.৩ কোটি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কিমি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5105400" cy="40385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57800" y="381000"/>
            <a:ext cx="177805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পৃথিবী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 flipH="1" flipV="1">
            <a:off x="4114800" y="1066800"/>
            <a:ext cx="1219200" cy="10668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62600" y="1524000"/>
            <a:ext cx="3048000" cy="14773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000" b="1" dirty="0" smtClean="0">
                <a:latin typeface="NikoshBAN" pitchFamily="2" charset="0"/>
                <a:cs typeface="NikoshBAN" pitchFamily="2" charset="0"/>
              </a:rPr>
              <a:t>পৃথিবীর আয়তন ৫১০,১০০,৪২২ বর্গ </a:t>
            </a:r>
            <a:r>
              <a:rPr lang="en-US" sz="3000" b="1" dirty="0" err="1" smtClean="0">
                <a:latin typeface="NikoshBAN" pitchFamily="2" charset="0"/>
                <a:cs typeface="NikoshBAN" pitchFamily="2" charset="0"/>
              </a:rPr>
              <a:t>কিমি</a:t>
            </a:r>
            <a:r>
              <a:rPr lang="bn-BD" sz="3000" b="1" dirty="0" smtClean="0">
                <a:latin typeface="NikoshBAN" pitchFamily="2" charset="0"/>
                <a:cs typeface="NikoshBAN" pitchFamily="2" charset="0"/>
              </a:rPr>
              <a:t> ।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62600" y="2590800"/>
            <a:ext cx="3048000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সূর্য হতে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দূর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ত্ব ১৫ কোটি </a:t>
            </a:r>
            <a:r>
              <a:rPr lang="en-US" sz="2800" b="1" dirty="0" err="1" smtClean="0">
                <a:latin typeface="NikoshBAN" pitchFamily="2" charset="0"/>
                <a:cs typeface="NikoshBAN" pitchFamily="2" charset="0"/>
              </a:rPr>
              <a:t>কিমি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sz="2800" b="1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2895600" y="381000"/>
            <a:ext cx="2667000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33400" y="1600201"/>
            <a:ext cx="7848600" cy="14465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পৃথিবী গ্রহ সম্পর্কে বল।</a:t>
            </a:r>
          </a:p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সৌরজগত সম্পর্কে বল।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2815937"/>
            <a:ext cx="7924800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আমরা কোন গ্রহে বাস করি?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882487"/>
            <a:ext cx="7924800" cy="7694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সৌরজগত কি?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00400" y="762000"/>
            <a:ext cx="1981200" cy="83099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3844637"/>
            <a:ext cx="7924800" cy="76944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পৃথিবীর আয়তন কত?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9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1745159"/>
            <a:ext cx="7924800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সৌরজগত এর চিত্র এঁকে বুধ, শুক্র, পৃথিবী গ্রহ   চিহ্নিত কর?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62200" y="609600"/>
            <a:ext cx="289560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33400" y="457200"/>
            <a:ext cx="8153399" cy="221599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bn-BD" sz="138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38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4" name="Picture 3" descr="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743200"/>
            <a:ext cx="4457700" cy="33432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318</TotalTime>
  <Words>132</Words>
  <Application>Microsoft Office PowerPoint</Application>
  <PresentationFormat>On-screen Show (4:3)</PresentationFormat>
  <Paragraphs>37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Aspect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JSC</cp:lastModifiedBy>
  <cp:revision>149</cp:revision>
  <dcterms:created xsi:type="dcterms:W3CDTF">2006-08-16T00:00:00Z</dcterms:created>
  <dcterms:modified xsi:type="dcterms:W3CDTF">2013-06-23T04:07:08Z</dcterms:modified>
</cp:coreProperties>
</file>