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8" r:id="rId3"/>
    <p:sldId id="271" r:id="rId4"/>
    <p:sldId id="258" r:id="rId5"/>
    <p:sldId id="273" r:id="rId6"/>
    <p:sldId id="259" r:id="rId7"/>
    <p:sldId id="260" r:id="rId8"/>
    <p:sldId id="262" r:id="rId9"/>
    <p:sldId id="264" r:id="rId10"/>
    <p:sldId id="265" r:id="rId11"/>
    <p:sldId id="27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08B8"/>
    <a:srgbClr val="12AE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20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524000"/>
            <a:ext cx="5410200" cy="46991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2600" y="381000"/>
            <a:ext cx="678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সকলকে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78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rgbClr val="C00000"/>
            </a:solidFill>
          </a:ln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828800"/>
            <a:ext cx="4419600" cy="4038600"/>
          </a:xfrm>
          <a:solidFill>
            <a:schemeClr val="tx2">
              <a:lumMod val="20000"/>
              <a:lumOff val="80000"/>
            </a:schemeClr>
          </a:solidFill>
          <a:ln w="57150">
            <a:solidFill>
              <a:srgbClr val="C0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u="sng" dirty="0" err="1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36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 smtClean="0">
                <a:latin typeface="NikoshBAN" pitchFamily="2" charset="0"/>
                <a:cs typeface="NikoshBAN" pitchFamily="2" charset="0"/>
              </a:rPr>
              <a:t>একাদশ</a:t>
            </a:r>
            <a:r>
              <a:rPr lang="en-US" sz="3600" u="sng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endParaRPr lang="bn-BD" sz="2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অর্থনীতি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১ম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পত্র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৩য়</a:t>
            </a:r>
          </a:p>
          <a:p>
            <a:pPr marL="0" indent="0"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যাতায়াত ও যোগাযোগ ব্যবস্থার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৫০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১৮/০৬/২০১৩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খ্রিঃ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2400" y="1828800"/>
            <a:ext cx="4343400" cy="4038600"/>
          </a:xfrm>
          <a:solidFill>
            <a:schemeClr val="tx2">
              <a:lumMod val="20000"/>
              <a:lumOff val="80000"/>
            </a:schemeClr>
          </a:solidFill>
          <a:ln w="57150">
            <a:solidFill>
              <a:srgbClr val="C0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sz="4400" u="sng" dirty="0" smtClean="0">
                <a:latin typeface="NikoshBAN" pitchFamily="2" charset="0"/>
                <a:cs typeface="NikoshBAN" pitchFamily="2" charset="0"/>
              </a:rPr>
              <a:t>শিক্ষক</a:t>
            </a:r>
          </a:p>
          <a:p>
            <a:pPr marL="0" indent="0"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মোঃ সারুয়ার আলম</a:t>
            </a:r>
          </a:p>
          <a:p>
            <a:pPr marL="0" indent="0">
              <a:buNone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সহকারি অধ্যাপক অর্থনীতি</a:t>
            </a:r>
          </a:p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উথুরা উচ্চবিদ্যালয় ও কলেজ</a:t>
            </a:r>
          </a:p>
          <a:p>
            <a:pPr marL="0" indent="0">
              <a:buNone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ভালুকা, ময়মনসিংহ।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862137"/>
            <a:ext cx="1371600" cy="156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48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80432"/>
            <a:ext cx="4114800" cy="333463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14" y="3415064"/>
            <a:ext cx="4132385" cy="3595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0"/>
            <a:ext cx="4499156" cy="336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493477"/>
            <a:ext cx="41910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598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2665274"/>
            <a:ext cx="8915400" cy="2123658"/>
          </a:xfrm>
          <a:prstGeom prst="rect">
            <a:avLst/>
          </a:prstGeom>
          <a:solidFill>
            <a:srgbClr val="92D050"/>
          </a:solidFill>
          <a:ln w="57150">
            <a:solidFill>
              <a:srgbClr val="00B0F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6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 অর্থনীতিতে যাতায়াত ও যোগাযোগ ব্যবস্থার গুরুত্ব</a:t>
            </a:r>
            <a:endParaRPr lang="en-US" sz="6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276600" y="45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57150" y="128586"/>
            <a:ext cx="9086850" cy="6653215"/>
            <a:chOff x="57150" y="128586"/>
            <a:chExt cx="9086850" cy="665321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50" y="3590925"/>
              <a:ext cx="4591050" cy="3190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400" y="128586"/>
              <a:ext cx="4413250" cy="33861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0750" y="3457575"/>
              <a:ext cx="4413250" cy="3324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128586"/>
              <a:ext cx="4633688" cy="3328988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228600" y="2429470"/>
            <a:ext cx="1865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জলপথ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7400" y="25908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সড়ক পথ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0" y="6019800"/>
            <a:ext cx="213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রেল পথ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31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619065"/>
            <a:ext cx="7162800" cy="532453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</a:p>
          <a:p>
            <a:r>
              <a:rPr lang="bn-BD" sz="2800" u="sng" dirty="0" smtClean="0">
                <a:latin typeface="NikoshBAN" pitchFamily="2" charset="0"/>
                <a:cs typeface="NikoshBAN" pitchFamily="2" charset="0"/>
              </a:rPr>
              <a:t>যাতায়াত ও যোগাযোগ ব্যবস্থার দ্বারা</a:t>
            </a:r>
          </a:p>
          <a:p>
            <a:endParaRPr lang="bn-BD" sz="2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কিভাবে উৎপাদন ও রপ্তানি বৃদ্ধি পায় বলতে পারবে।</a:t>
            </a:r>
          </a:p>
          <a:p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বাংলাদেশের  অর্থনীতিতে যাতায়াত ব্যবস্থার দ্বারা কীভাবে উৎপাদন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ও রপ্তানি বৃদ্ধির মাধ্যমে সুষম অর্থনৈতিক উন্নয়ন করা যায় তা বলতে পারবে।</a:t>
            </a:r>
            <a:endParaRPr lang="en-US" sz="2800" dirty="0" smtClean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কীভাবে অভ্যন্তরীণ শান্তি-শৃংখলা ও দ্রব্যমূল্য স্থিতিশীল রাখা যায় তা উল্লেখ করতে পারবে।</a:t>
            </a:r>
          </a:p>
          <a:p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আন্তর্জাতিক যোগাযোগ স্থাপনের মাধ্যমে অর্থনৈতিক উন্নয়নের উপায় বলতে পারবে 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76200" y="117693"/>
            <a:ext cx="8839200" cy="686341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বাংলাদেশের যাতায়াত ব্যবস্থার  গুরুত্ব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: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1.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পণ্যের </a:t>
            </a:r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চাহিদা ও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যোগানের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সমতা </a:t>
            </a:r>
            <a:endParaRPr lang="en-US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2.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মুদ্রাস্ফীতি নিয়ন্ত্রণ</a:t>
            </a:r>
            <a:endParaRPr lang="en-US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3.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সুষম অর্থনৈতিক উন্নয়ন</a:t>
            </a:r>
            <a:endParaRPr lang="en-US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4.</a:t>
            </a:r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গ্রামীন জনগণের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পেশাগত উন্নয়ন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যোগাযোগ ব্যবস্থার গুরুত্ব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:</a:t>
            </a:r>
            <a:endParaRPr lang="bn-BD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1.আন্তর্জাতিক </a:t>
            </a:r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যোগাযোগ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সম্পর্কের উন্নয়ন</a:t>
            </a:r>
            <a:endParaRPr lang="bn-BD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2.তথ্য </a:t>
            </a:r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আদান-প্রদান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3.প্রাকৃতিক </a:t>
            </a:r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দুর্যোগের পূর্বাভাস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বৈদেশিক </a:t>
            </a:r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বাণিজ্যের উন্নয়ন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223897"/>
            <a:ext cx="6705600" cy="2954655"/>
          </a:xfrm>
          <a:prstGeom prst="rect">
            <a:avLst/>
          </a:prstGeom>
          <a:solidFill>
            <a:schemeClr val="bg2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u="sng" dirty="0" smtClean="0">
                <a:latin typeface="NikoshBAN" pitchFamily="2" charset="0"/>
                <a:cs typeface="NikoshBAN" pitchFamily="2" charset="0"/>
              </a:rPr>
              <a:t>জোড়ায় কাজ</a:t>
            </a:r>
          </a:p>
          <a:p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পরিবহন ব্যবস্থার দ্বারা কীভাবে সুষম অর্থনৈতিক উন্নয়ন করা যায়?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90950"/>
            <a:ext cx="7391400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871240"/>
            <a:ext cx="6705600" cy="48936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</a:p>
          <a:p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যাতায়াত ও যোগাযোগ ব্যবস্থার মাধ্যমে কীভাবে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-</a:t>
            </a:r>
          </a:p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গ্রাম ও শহরের বৈষম্য দূর করা যায়?</a:t>
            </a:r>
          </a:p>
          <a:p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2.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অভ্যন্তরীণ শান্তি-শৃংখলা রক্ষা করা যায় ও দ্রব্যমূল্য স্থিতিশীল রাখা যায়?</a:t>
            </a:r>
          </a:p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কৃষি ও শিল্প উৎপাদন বাড়ানো যায়?</a:t>
            </a:r>
          </a:p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আন্তর্জাতিক যোগাযোগ স্থাপন করা যায় ?</a:t>
            </a:r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0243" y="1786108"/>
            <a:ext cx="8382000" cy="3016210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u="sng" dirty="0" smtClean="0">
                <a:latin typeface="NikoshBAN" pitchFamily="2" charset="0"/>
                <a:cs typeface="NikoshBAN" pitchFamily="2" charset="0"/>
              </a:rPr>
              <a:t>বাড়ির কাজ 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“উন্নত যোগাযোগ ব্যবস্থা দূরকে করেছে নিকট বিশ্বকে করেছে ছোট ও সংকুচিত ”- ব্যাখ্যা কর।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05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0500" y="1467668"/>
            <a:ext cx="8763000" cy="3770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39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39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79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250</Words>
  <Application>Microsoft Office PowerPoint</Application>
  <PresentationFormat>On-screen Show (4:3)</PresentationFormat>
  <Paragraphs>50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Doel-1612i3</dc:creator>
  <cp:lastModifiedBy>Doel-1612i3</cp:lastModifiedBy>
  <cp:revision>80</cp:revision>
  <dcterms:created xsi:type="dcterms:W3CDTF">2006-08-16T00:00:00Z</dcterms:created>
  <dcterms:modified xsi:type="dcterms:W3CDTF">2013-06-22T10:59:47Z</dcterms:modified>
</cp:coreProperties>
</file>