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7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8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F53CA-70A2-4BD7-B5BD-97475132D610}" type="datetimeFigureOut">
              <a:rPr lang="en-US" smtClean="0"/>
              <a:t>29-Jun-13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ECC7B-7705-428A-B5C5-16731508A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701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2ECC7B-7705-428A-B5C5-16731508A4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021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0" y="7620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-228600"/>
            <a:ext cx="9144000" cy="8732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400" y="457200"/>
            <a:ext cx="6629400" cy="315471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199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05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8000"/>
            <a:ext cx="4876800" cy="28007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মোঃ মাঈন উদ্দিন</a:t>
            </a:r>
          </a:p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প্রভাষক, কম্পিউটার শিক্ষা</a:t>
            </a:r>
          </a:p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পাঁচবাড়ী মহাবিদ্যালয়</a:t>
            </a:r>
          </a:p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সদর,দিনাজপুর।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1200" y="3054663"/>
            <a:ext cx="3298722" cy="28007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শ্রেনীঃ একাদশ</a:t>
            </a:r>
          </a:p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বিষয়ঃ পৌরনীতি</a:t>
            </a:r>
          </a:p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অধ্যায়ঃ চতুর্থ </a:t>
            </a:r>
          </a:p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সময়ঃ এক ঘন্টা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Up Ribbon 4"/>
          <p:cNvSpPr/>
          <p:nvPr/>
        </p:nvSpPr>
        <p:spPr>
          <a:xfrm>
            <a:off x="709152" y="381000"/>
            <a:ext cx="7772400" cy="1752600"/>
          </a:xfrm>
          <a:prstGeom prst="ribbon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990600" y="449815"/>
            <a:ext cx="7086600" cy="2895600"/>
          </a:xfrm>
          <a:prstGeom prst="horizontalScroll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1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Wave 3"/>
          <p:cNvSpPr/>
          <p:nvPr/>
        </p:nvSpPr>
        <p:spPr>
          <a:xfrm>
            <a:off x="688260" y="4028760"/>
            <a:ext cx="7848600" cy="2057400"/>
          </a:xfrm>
          <a:prstGeom prst="wav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/>
              <a:t>সমাজ ও এর প্রকারভেদ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422813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0" y="75194"/>
            <a:ext cx="4242619" cy="25799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507" y="3188428"/>
            <a:ext cx="4514493" cy="2678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2572434"/>
            <a:ext cx="215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প্রকৃতির সৃস্টি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53706" y="5912549"/>
            <a:ext cx="3502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সমাজের মানুষের সৃস্টি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650" y="259617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নদী,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8241" y="5883053"/>
            <a:ext cx="862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স্কুল,</a:t>
            </a:r>
            <a:endParaRPr lang="en-US" sz="36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02" y="30951"/>
            <a:ext cx="4438294" cy="263681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49965" y="2579279"/>
            <a:ext cx="807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বন,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65723" y="2549783"/>
            <a:ext cx="2111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প্রকৃতির সৃস্টি</a:t>
            </a:r>
            <a:endParaRPr lang="en-US" sz="36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4" y="3090338"/>
            <a:ext cx="4225256" cy="27767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4800" y="5987060"/>
            <a:ext cx="3265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সাংস্কৃতিক অনুষ্ঠান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39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1" grpId="0"/>
      <p:bldP spid="14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919" y="49164"/>
            <a:ext cx="4341831" cy="2438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2500" y="2588344"/>
            <a:ext cx="1966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কাবা শরীফ</a:t>
            </a:r>
            <a:r>
              <a:rPr lang="bn-BD" b="1" dirty="0">
                <a:latin typeface="NikoshBAN" pitchFamily="2" charset="0"/>
                <a:cs typeface="NikoshBAN" pitchFamily="2" charset="0"/>
              </a:rPr>
              <a:t>,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53200" y="2588343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ধর্মীয় প্রতিষ্ঠান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" y="5988922"/>
            <a:ext cx="4152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রাজনৈতিক সমাবেশ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4" y="44244"/>
            <a:ext cx="4321276" cy="24433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8700" y="2512146"/>
            <a:ext cx="1425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মন্দির,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4" y="3317766"/>
            <a:ext cx="4321276" cy="26711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918" y="3317766"/>
            <a:ext cx="4406081" cy="26711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62500" y="5988922"/>
            <a:ext cx="133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হরতাল,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5999" y="5980476"/>
            <a:ext cx="304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রাজনৈতিক  কর্মসুচি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1425684" y="2514604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ধর্মীয় প্রতিষ্ঠান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31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2362200" y="228600"/>
            <a:ext cx="4038600" cy="2133600"/>
          </a:xfrm>
          <a:prstGeom prst="flowChartPunched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362201"/>
            <a:ext cx="73914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এই পাঠ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শেষে শিক্ষার্থীরা...</a:t>
            </a:r>
            <a:endParaRPr lang="bn-BD" sz="48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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পরিবেশ কী বলতে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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পরিবেশের প্রকারভেদ চিহ্নিত করতে </a:t>
            </a:r>
            <a:br>
              <a:rPr lang="bn-BD" sz="40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     পারবে ।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  <a:sym typeface="Wingdings"/>
              </a:rPr>
              <a:t>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বিভিন্ন প্রকার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পরিবেশের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ব্যাখ্যা করতে         </a:t>
            </a:r>
            <a:br>
              <a:rPr lang="bn-BD" sz="40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     পারবে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bn-BD" sz="4800" b="1" dirty="0">
              <a:latin typeface="NikoshBAN" pitchFamily="2" charset="0"/>
              <a:cs typeface="NikoshBAN" pitchFamily="2" charset="0"/>
            </a:endParaRPr>
          </a:p>
          <a:p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74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5" y="0"/>
            <a:ext cx="4264399" cy="24688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2123"/>
            <a:ext cx="4572000" cy="24467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5189"/>
            <a:ext cx="4281604" cy="24812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604" y="2477412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সাগর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1468" y="2462663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পাহাড়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604" y="5466845"/>
            <a:ext cx="2955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মাঠ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15" y="3002731"/>
            <a:ext cx="4618307" cy="24836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06998" y="5350751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6626" y="5997082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প্রাকৃতিক পরিবেশ</a:t>
            </a:r>
            <a:endParaRPr lang="en-US" sz="1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43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5502"/>
            <a:ext cx="4388874" cy="2412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936158"/>
            <a:ext cx="4388874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4" y="2936158"/>
            <a:ext cx="4473676" cy="2438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3" y="25502"/>
            <a:ext cx="4473677" cy="2438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" y="2390397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বাজার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37969" y="2390395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বিবাহ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6581" y="5374558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গান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18587" y="5467895"/>
            <a:ext cx="4160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বৈশাখী মেলা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6360" y="5976647"/>
            <a:ext cx="8606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সামাজিক পরিবেশ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49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" y="12290"/>
            <a:ext cx="4401509" cy="19885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290"/>
            <a:ext cx="4572000" cy="19885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381" y="2663359"/>
            <a:ext cx="4549877" cy="2730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912" y="2031534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মিছিল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2018076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মানব বন্ধন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538" y="5393859"/>
            <a:ext cx="370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সমাবেশ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358588"/>
            <a:ext cx="442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ভোট কেন্দ্র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5941152"/>
            <a:ext cx="822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রাজনৈতিক পরিবেশ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" y="2688768"/>
            <a:ext cx="4381500" cy="270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2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88887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895600"/>
            <a:ext cx="82296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তোমার স্কুল ও এর চারপাশের পারিপার্শ্বিকতার ভিত্তিতে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প্রাকৃতিক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সামাজিক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পরিবেশের মধ্যে পার্থক্যগুলো বের কর।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endParaRPr lang="en-US" sz="800" b="1" dirty="0"/>
          </a:p>
          <a:p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09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04800"/>
            <a:ext cx="7010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8935" y="3048000"/>
            <a:ext cx="8915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১। পরিবেশ কী?</a:t>
            </a:r>
          </a:p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২। পরিবেশ কয় প্রকার ?</a:t>
            </a:r>
          </a:p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৩। বিভিন্ন প্রকার পরিবেশের নাম বল।</a:t>
            </a:r>
          </a:p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৪। সামাজিক ও রাজনৈতিক পরিবেশ কী ?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99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1197" y="838200"/>
            <a:ext cx="4419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B05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B05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516" y="27432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তোমার বাড়ির চারপাশের প্রাকৃতিক দৃশ্য, ধর্মীয় আচার-অনুষ্ঠান, সামাজিক রীতি-নীতি, শিল্পকলা, সাহিত্য এবং রাজনৈতিক  কর্মকান্ডের ভিত্তিতে বিভিন্ন প্রকার পরিবেশের ভিন্নতা ব্যাখ্যা কর।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8377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6" t="38791" r="36121" b="40021"/>
          <a:stretch/>
        </p:blipFill>
        <p:spPr>
          <a:xfrm>
            <a:off x="0" y="0"/>
            <a:ext cx="9143999" cy="32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</TotalTime>
  <Words>175</Words>
  <Application>Microsoft Office PowerPoint</Application>
  <PresentationFormat>On-screen Show (4:3)</PresentationFormat>
  <Paragraphs>58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129</cp:revision>
  <dcterms:created xsi:type="dcterms:W3CDTF">2006-08-16T00:00:00Z</dcterms:created>
  <dcterms:modified xsi:type="dcterms:W3CDTF">2013-06-29T09:31:58Z</dcterms:modified>
</cp:coreProperties>
</file>