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70" r:id="rId6"/>
    <p:sldId id="260" r:id="rId7"/>
    <p:sldId id="259" r:id="rId8"/>
    <p:sldId id="262" r:id="rId9"/>
    <p:sldId id="263" r:id="rId10"/>
    <p:sldId id="264" r:id="rId11"/>
    <p:sldId id="265" r:id="rId12"/>
    <p:sldId id="271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7" autoAdjust="0"/>
    <p:restoredTop sz="94660"/>
  </p:normalViewPr>
  <p:slideViewPr>
    <p:cSldViewPr>
      <p:cViewPr varScale="1">
        <p:scale>
          <a:sx n="61" d="100"/>
          <a:sy n="61" d="100"/>
        </p:scale>
        <p:origin x="-153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8CCA4-877D-4DFE-8209-9662D048DA08}" type="datetimeFigureOut">
              <a:rPr lang="en-US" smtClean="0"/>
              <a:t>6/29/2013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CA1F1-F535-48B3-B0D0-35D036ED7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369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8CCA4-877D-4DFE-8209-9662D048DA08}" type="datetimeFigureOut">
              <a:rPr lang="en-US" smtClean="0"/>
              <a:t>6/29/2013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CA1F1-F535-48B3-B0D0-35D036ED7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154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8CCA4-877D-4DFE-8209-9662D048DA08}" type="datetimeFigureOut">
              <a:rPr lang="en-US" smtClean="0"/>
              <a:t>6/29/2013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CA1F1-F535-48B3-B0D0-35D036ED7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185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8CCA4-877D-4DFE-8209-9662D048DA08}" type="datetimeFigureOut">
              <a:rPr lang="en-US" smtClean="0"/>
              <a:t>6/29/2013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CA1F1-F535-48B3-B0D0-35D036ED7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28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8CCA4-877D-4DFE-8209-9662D048DA08}" type="datetimeFigureOut">
              <a:rPr lang="en-US" smtClean="0"/>
              <a:t>6/29/2013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CA1F1-F535-48B3-B0D0-35D036ED7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576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8CCA4-877D-4DFE-8209-9662D048DA08}" type="datetimeFigureOut">
              <a:rPr lang="en-US" smtClean="0"/>
              <a:t>6/29/2013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CA1F1-F535-48B3-B0D0-35D036ED7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68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8CCA4-877D-4DFE-8209-9662D048DA08}" type="datetimeFigureOut">
              <a:rPr lang="en-US" smtClean="0"/>
              <a:t>6/29/2013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CA1F1-F535-48B3-B0D0-35D036ED7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60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8CCA4-877D-4DFE-8209-9662D048DA08}" type="datetimeFigureOut">
              <a:rPr lang="en-US" smtClean="0"/>
              <a:t>6/29/2013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CA1F1-F535-48B3-B0D0-35D036ED7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57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8CCA4-877D-4DFE-8209-9662D048DA08}" type="datetimeFigureOut">
              <a:rPr lang="en-US" smtClean="0"/>
              <a:t>6/29/2013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CA1F1-F535-48B3-B0D0-35D036ED7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594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8CCA4-877D-4DFE-8209-9662D048DA08}" type="datetimeFigureOut">
              <a:rPr lang="en-US" smtClean="0"/>
              <a:t>6/29/2013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CA1F1-F535-48B3-B0D0-35D036ED7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374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8CCA4-877D-4DFE-8209-9662D048DA08}" type="datetimeFigureOut">
              <a:rPr lang="en-US" smtClean="0"/>
              <a:t>6/29/2013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CA1F1-F535-48B3-B0D0-35D036ED7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22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8CCA4-877D-4DFE-8209-9662D048DA08}" type="datetimeFigureOut">
              <a:rPr lang="en-US" smtClean="0"/>
              <a:t>6/29/2013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CA1F1-F535-48B3-B0D0-35D036ED73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78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45756"/>
            <a:ext cx="8305800" cy="54074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10284" y="48184"/>
            <a:ext cx="5995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bn-BD" sz="7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914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1552" y="719328"/>
            <a:ext cx="4343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b="1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999327"/>
            <a:ext cx="3810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দ্বাদশ</a:t>
            </a:r>
          </a:p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জীব বিজ্ঞান</a:t>
            </a:r>
          </a:p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দ্বিতীয়</a:t>
            </a:r>
          </a:p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 ঘন্টা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200" y="32766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81144" y="2122438"/>
            <a:ext cx="411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নামঃ জিন্নাতুন জাহান</a:t>
            </a:r>
          </a:p>
          <a:p>
            <a:pPr algn="just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প্রভাষক</a:t>
            </a:r>
          </a:p>
          <a:p>
            <a:pPr algn="just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মাইনুল হাসান ডিগ্রী কলেজ</a:t>
            </a:r>
          </a:p>
          <a:p>
            <a:pPr algn="just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বিরল, দিনাজপুর।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23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0" r="21215"/>
          <a:stretch/>
        </p:blipFill>
        <p:spPr>
          <a:xfrm>
            <a:off x="2362200" y="1219200"/>
            <a:ext cx="3886200" cy="50720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34639" y="1022866"/>
            <a:ext cx="51816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1691241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মাইটোকণ্ড্রিয়া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8400" y="36576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ক্রমাটিন</a:t>
            </a:r>
            <a:r>
              <a:rPr lang="bn-BD" sz="2400" dirty="0" smtClean="0"/>
              <a:t> </a:t>
            </a:r>
            <a:r>
              <a:rPr lang="bn-BD" dirty="0" smtClean="0"/>
              <a:t>তন্তু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00800" y="42672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সেন্ট্রসোম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0800" y="48768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মাইক্রটিউবিউল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8400" y="54864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সাটোপ্লাজম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400" y="5855732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রাইবোসোম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54864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প্লাজমামেমব্রেন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3842266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অমসৃন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এন্দপ্লাজমিক</a:t>
            </a:r>
            <a:r>
              <a:rPr lang="bn-BD" sz="2400" dirty="0" smtClean="0"/>
              <a:t> </a:t>
            </a:r>
            <a:r>
              <a:rPr lang="bn-BD" dirty="0" smtClean="0"/>
              <a:t>রেটিকঊলাম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705600" y="2257586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গলজিবডি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0792" y="2807731"/>
            <a:ext cx="21214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মসৃন </a:t>
            </a:r>
            <a:r>
              <a:rPr lang="bn-BD" dirty="0"/>
              <a:t>এন্দপ্লাজমিক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রেটিকঊলাম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400" y="17526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লাইসোম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0800000" flipV="1">
            <a:off x="1013324" y="839869"/>
            <a:ext cx="16804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পিনোসাটিক</a:t>
            </a:r>
            <a:r>
              <a:rPr lang="bn-BD" sz="2000" dirty="0" smtClean="0"/>
              <a:t> ভেসিকল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362200" y="1327666"/>
            <a:ext cx="472439" cy="4249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362200" y="1937266"/>
            <a:ext cx="357398" cy="1846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362200" y="6040398"/>
            <a:ext cx="990600" cy="1846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093717" y="238537"/>
            <a:ext cx="3840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প্রানি কোষ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4600" y="2700010"/>
            <a:ext cx="2362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solidFill>
                  <a:srgbClr val="FF0000"/>
                </a:solidFill>
              </a:rPr>
              <a:t>নিউক্লিয়াস</a:t>
            </a:r>
            <a:endParaRPr lang="en-US" sz="32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6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9"/>
          <a:stretch/>
        </p:blipFill>
        <p:spPr>
          <a:xfrm>
            <a:off x="1447800" y="1143000"/>
            <a:ext cx="6400800" cy="4495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62200" y="6019800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28800" y="2286000"/>
            <a:ext cx="1524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8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2895600"/>
            <a:ext cx="403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/>
              <a:t>নিউক্লিয়াস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5505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417576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2438400"/>
            <a:ext cx="7620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নিউক্লিয়াস এর সংগা বলতে পারবে।</a:t>
            </a: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নিউক্লিয়াস এর বিভিন্ন অংশএর নাম বলতে পারবে।</a:t>
            </a: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নিউক্লিয়াস এর গঠন ও কাজ ব্যাখ্যা করতে পারবে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1520952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এই পাঠ শেষে শি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ক্ষার্থীরা</a:t>
            </a:r>
            <a:r>
              <a:rPr lang="bn-BD" sz="3600" b="1" dirty="0" smtClean="0"/>
              <a:t>...</a:t>
            </a:r>
            <a:r>
              <a:rPr lang="bn-BD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762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5638800"/>
            <a:ext cx="6096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28800" y="5398532"/>
            <a:ext cx="609600" cy="5450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828800" y="377952"/>
            <a:ext cx="4495800" cy="2834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828800" y="5943600"/>
            <a:ext cx="4495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828800" y="6236208"/>
            <a:ext cx="4876800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828800" y="268224"/>
            <a:ext cx="5094732" cy="109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438400" y="5671066"/>
            <a:ext cx="45719" cy="4249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38400" y="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24600" y="152400"/>
            <a:ext cx="13716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076700" y="5638800"/>
            <a:ext cx="876300" cy="4572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477000" y="6248400"/>
            <a:ext cx="1447800" cy="17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5" b="4625"/>
          <a:stretch/>
        </p:blipFill>
        <p:spPr>
          <a:xfrm>
            <a:off x="2022277" y="1910989"/>
            <a:ext cx="4329445" cy="2679192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791200" y="1971240"/>
            <a:ext cx="685800" cy="2308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638800" y="1528466"/>
            <a:ext cx="838200" cy="673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638800" y="1528466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নিউক্লিয়ার</a:t>
            </a:r>
            <a:r>
              <a:rPr lang="bn-BD" dirty="0"/>
              <a:t> </a:t>
            </a:r>
            <a:r>
              <a:rPr lang="bn-BD" sz="1400" dirty="0"/>
              <a:t>ছিদ্র</a:t>
            </a:r>
            <a:endParaRPr lang="en-US" sz="1400" dirty="0"/>
          </a:p>
        </p:txBody>
      </p:sp>
      <p:sp>
        <p:nvSpPr>
          <p:cNvPr id="27" name="Rounded Rectangle 26"/>
          <p:cNvSpPr/>
          <p:nvPr/>
        </p:nvSpPr>
        <p:spPr>
          <a:xfrm>
            <a:off x="2022277" y="1865270"/>
            <a:ext cx="2778323" cy="9236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411438" y="1910990"/>
            <a:ext cx="1389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022277" y="2571404"/>
            <a:ext cx="644723" cy="44834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58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83"/>
          <a:stretch/>
        </p:blipFill>
        <p:spPr>
          <a:xfrm>
            <a:off x="0" y="1170432"/>
            <a:ext cx="8904940" cy="4696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01077" y="58674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নিউক্লিওলাস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 rot="2766282">
            <a:off x="2335823" y="4461623"/>
            <a:ext cx="2730509" cy="4683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7231785">
            <a:off x="4692347" y="4351621"/>
            <a:ext cx="2462692" cy="3591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715000" y="6513731"/>
            <a:ext cx="3189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কোষ বিভাজনে অংশ নেয়।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08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37"/>
          <a:stretch/>
        </p:blipFill>
        <p:spPr>
          <a:xfrm>
            <a:off x="-1" y="609600"/>
            <a:ext cx="8991601" cy="38526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4462272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6200" y="4462272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ক্রোমোসম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67400" y="2743200"/>
            <a:ext cx="762000" cy="2242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15000" y="2535936"/>
            <a:ext cx="457200" cy="969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514600" y="1981200"/>
            <a:ext cx="16383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05200" y="3657600"/>
            <a:ext cx="18288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4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6" t="24424" r="29792"/>
          <a:stretch/>
        </p:blipFill>
        <p:spPr>
          <a:xfrm>
            <a:off x="685800" y="1662684"/>
            <a:ext cx="2688336" cy="3800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0" y="2819400"/>
            <a:ext cx="297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bn-BD" sz="2800" b="1" dirty="0" smtClean="0"/>
              <a:t>নিউক্লিয়ার মেমব্রেন</a:t>
            </a:r>
            <a:endParaRPr lang="en-US" b="1" dirty="0"/>
          </a:p>
        </p:txBody>
      </p:sp>
      <p:sp>
        <p:nvSpPr>
          <p:cNvPr id="4" name="Right Arrow 3"/>
          <p:cNvSpPr/>
          <p:nvPr/>
        </p:nvSpPr>
        <p:spPr>
          <a:xfrm>
            <a:off x="3374136" y="3124200"/>
            <a:ext cx="2645664" cy="4389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96968" y="5257800"/>
            <a:ext cx="3989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নিউক্লিয়াসকে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রক্ষনাবেক্ষন করে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58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04800"/>
            <a:ext cx="7772400" cy="57673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05600" y="533400"/>
            <a:ext cx="21336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ডদ</a:t>
            </a:r>
            <a:r>
              <a:rPr lang="en-US" dirty="0" err="1" smtClean="0"/>
              <a:t>dd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276600" y="2438400"/>
            <a:ext cx="1371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172200" y="3733800"/>
            <a:ext cx="1981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048000" y="304800"/>
            <a:ext cx="2438400" cy="8001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8000" y="6072187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/>
              <a:t>ক্রোমাটিন ত্তন্তু</a:t>
            </a:r>
            <a:endParaRPr lang="en-US" b="1" dirty="0"/>
          </a:p>
        </p:txBody>
      </p:sp>
      <p:sp>
        <p:nvSpPr>
          <p:cNvPr id="4" name="Right Arrow 3"/>
          <p:cNvSpPr/>
          <p:nvPr/>
        </p:nvSpPr>
        <p:spPr>
          <a:xfrm rot="5400000">
            <a:off x="5105400" y="2266950"/>
            <a:ext cx="3200400" cy="5715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67300" y="5702855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DNA </a:t>
            </a:r>
            <a:r>
              <a:rPr lang="bn-BD" sz="2400" dirty="0" smtClean="0"/>
              <a:t>ধারণ করে।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987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43436"/>
              </p:ext>
            </p:extLst>
          </p:nvPr>
        </p:nvGraphicFramePr>
        <p:xfrm>
          <a:off x="2297113" y="3086100"/>
          <a:ext cx="45481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ackager Shell Object" showAsIcon="1" r:id="rId3" imgW="4547520" imgH="685800" progId="Package">
                  <p:embed/>
                </p:oleObj>
              </mc:Choice>
              <mc:Fallback>
                <p:oleObj name="Packager Shell Object" showAsIcon="1" r:id="rId3" imgW="454752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97113" y="3086100"/>
                        <a:ext cx="4548187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10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762000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/>
              <a:t>দলীয় কাজ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25908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3600" b="1" dirty="0" smtClean="0"/>
              <a:t>নিউক্লিয়াস এর বিভিন্ন অংশের  কাজ গুলো ঊল্লেখ কর ।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8233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5334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590800"/>
            <a:ext cx="81534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নিউক্লিয়াস কী?</a:t>
            </a:r>
          </a:p>
          <a:p>
            <a:pPr marL="685800" indent="-685800">
              <a:buFont typeface="Wingdings" pitchFamily="2" charset="2"/>
              <a:buChar char="v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নিউক্লিয়াসকে কোষের প্রানকেন্দ্র বলা হয় কেন?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নিউক্লিয়াস এর কাজ কী?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নিউক্লিয়ার মেমব্রেন কী?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ক্রোমাটিন তন্তু কী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4000" b="1" dirty="0" smtClean="0">
              <a:latin typeface="NikoshBAN" pitchFamily="2" charset="0"/>
              <a:cs typeface="NikoshBAN" pitchFamily="2" charset="0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494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762000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2667000"/>
            <a:ext cx="647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নিউক্লিয়াস এর চিহ্নিত চিত্র আঁক।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40412"/>
            <a:ext cx="58528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400" b="1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21842"/>
            <a:ext cx="8458200" cy="483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34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788</TotalTime>
  <Words>146</Words>
  <Application>Microsoft Office PowerPoint</Application>
  <PresentationFormat>On-screen Show (4:3)</PresentationFormat>
  <Paragraphs>56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121</cp:revision>
  <dcterms:created xsi:type="dcterms:W3CDTF">2013-06-23T10:05:41Z</dcterms:created>
  <dcterms:modified xsi:type="dcterms:W3CDTF">2013-06-29T09:43:16Z</dcterms:modified>
</cp:coreProperties>
</file>