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7"/>
  </p:notesMasterIdLst>
  <p:sldIdLst>
    <p:sldId id="256" r:id="rId2"/>
    <p:sldId id="257" r:id="rId3"/>
    <p:sldId id="261" r:id="rId4"/>
    <p:sldId id="271" r:id="rId5"/>
    <p:sldId id="264" r:id="rId6"/>
    <p:sldId id="265" r:id="rId7"/>
    <p:sldId id="266" r:id="rId8"/>
    <p:sldId id="267" r:id="rId9"/>
    <p:sldId id="277" r:id="rId10"/>
    <p:sldId id="268" r:id="rId11"/>
    <p:sldId id="269" r:id="rId12"/>
    <p:sldId id="276" r:id="rId13"/>
    <p:sldId id="272" r:id="rId14"/>
    <p:sldId id="273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B1B4"/>
    <a:srgbClr val="0000FF"/>
    <a:srgbClr val="FF66FF"/>
    <a:srgbClr val="0066FF"/>
    <a:srgbClr val="C3C33D"/>
    <a:srgbClr val="00FF00"/>
    <a:srgbClr val="78D41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8" autoAdjust="0"/>
    <p:restoredTop sz="94671" autoAdjust="0"/>
  </p:normalViewPr>
  <p:slideViewPr>
    <p:cSldViewPr>
      <p:cViewPr>
        <p:scale>
          <a:sx n="62" d="100"/>
          <a:sy n="62" d="100"/>
        </p:scale>
        <p:origin x="-1710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161C6-3353-4CD3-94C6-2137BDFC5447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FC11C-97A7-4241-972E-4247155310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85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FC11C-97A7-4241-972E-4247155310C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82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FC11C-97A7-4241-972E-4247155310C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2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FC11C-97A7-4241-972E-4247155310C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21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FC11C-97A7-4241-972E-4247155310C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43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6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5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88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65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07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0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97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49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36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861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295400"/>
            <a:ext cx="6400800" cy="2971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Pictur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720" y="0"/>
            <a:ext cx="9269114" cy="6921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133600"/>
            <a:ext cx="845820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3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</a:p>
          <a:p>
            <a:endParaRPr lang="bn-BD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0" y="304800"/>
            <a:ext cx="3124200" cy="1219200"/>
          </a:xfrm>
          <a:prstGeom prst="rect">
            <a:avLst/>
          </a:prstGeom>
          <a:solidFill>
            <a:schemeClr val="accent6"/>
          </a:solidFill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9620" y="2209800"/>
            <a:ext cx="4381500" cy="25908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32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শ্রেণীঃ      অষ্টম</a:t>
            </a:r>
            <a:endParaRPr lang="bn-BD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32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বিষয়ঃ     </a:t>
            </a:r>
            <a:r>
              <a:rPr lang="bn-BD" sz="32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বাংলা ১ম </a:t>
            </a:r>
            <a:r>
              <a:rPr lang="bn-BD" sz="32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পত্র</a:t>
            </a:r>
          </a:p>
          <a:p>
            <a:pPr lvl="0"/>
            <a:r>
              <a:rPr lang="bn-BD" sz="32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সময়ঃ      ৪০ মিনিট</a:t>
            </a:r>
            <a:endParaRPr lang="bn-BD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32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তারিখঃ    ২৫/০৬/১৩খ্রিঃ</a:t>
            </a:r>
            <a:endParaRPr lang="en-US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4800" y="2133600"/>
            <a:ext cx="3870960" cy="2590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 আঃ মতিন খন্দকার</a:t>
            </a:r>
            <a:endParaRPr lang="bn-BD" sz="4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32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সহকারি অধ্যাপক</a:t>
            </a:r>
          </a:p>
          <a:p>
            <a:pPr lvl="0"/>
            <a:r>
              <a:rPr lang="bn-BD" sz="32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দাউদপুর ডিগ্রী কলেজ</a:t>
            </a:r>
            <a:endParaRPr lang="bn-BD" sz="28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32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নবাবগঞ্জ, দিনাজপুর।</a:t>
            </a:r>
            <a:endParaRPr lang="en-US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981200"/>
            <a:ext cx="556260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bn-BD" sz="60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একাত্তরের দিনগুলি”</a:t>
            </a:r>
            <a:endParaRPr lang="bn-BD" sz="8800" dirty="0" smtClean="0">
              <a:solidFill>
                <a:srgbClr val="0000FF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724400" y="3733800"/>
            <a:ext cx="2819400" cy="9144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জাহানারা ইমাম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"/>
            <a:ext cx="8382000" cy="6324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			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200400" y="152400"/>
            <a:ext cx="2438400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1500" y="4876800"/>
            <a:ext cx="8001000" cy="160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bn-BD" sz="3600" dirty="0" smtClean="0">
                <a:ln w="11430"/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bn-BD" sz="3600" b="1" dirty="0" smtClean="0">
                <a:ln w="11430"/>
                <a:solidFill>
                  <a:schemeClr val="accent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11430"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মুক্তিযুদ্ধে অংশ</a:t>
            </a:r>
            <a:r>
              <a:rPr lang="en-US" sz="3600" dirty="0" smtClean="0">
                <a:ln w="11430"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11430"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গ্রহণ</a:t>
            </a:r>
            <a:r>
              <a:rPr lang="en-US" sz="3600" dirty="0" smtClean="0">
                <a:ln w="11430"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11430"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কারীদের অবদান উল্লেখ করে </a:t>
            </a:r>
            <a:r>
              <a:rPr lang="en-US" sz="3600" dirty="0" smtClean="0">
                <a:ln w="11430"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br>
              <a:rPr lang="en-US" sz="3600" dirty="0" smtClean="0">
                <a:ln w="11430"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ln w="11430"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dirty="0" smtClean="0">
                <a:ln w="11430"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n w="11430"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11430"/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তাৎপর্য বিশ্লেষণ করতে পারবে।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3124200"/>
            <a:ext cx="7924800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* </a:t>
            </a:r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অ্যামবুশ, ম্যানহোল,অপারেশন,হ্যান্ড গ্রানেড </a:t>
            </a:r>
            <a:b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শব্দ গুলোর অর্থ বলে বাক্য গঠন করতে পারবে।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1676400"/>
            <a:ext cx="7924800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* জাহানারা ইমামের সংক্ষিপ্ত পরিচয় বলতে পারবে।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124200" y="2667000"/>
            <a:ext cx="3048000" cy="1905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>
            <a:stCxn id="2" idx="7"/>
          </p:cNvCxnSpPr>
          <p:nvPr/>
        </p:nvCxnSpPr>
        <p:spPr>
          <a:xfrm rot="5400000" flipH="1" flipV="1">
            <a:off x="5809526" y="1516505"/>
            <a:ext cx="1345781" cy="15131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943600" y="4191000"/>
            <a:ext cx="1905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2590800" y="4495800"/>
            <a:ext cx="14478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1295400" y="3352800"/>
            <a:ext cx="17526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V="1">
            <a:off x="2895600" y="1600200"/>
            <a:ext cx="15240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2362200" y="0"/>
            <a:ext cx="2133600" cy="1524000"/>
          </a:xfrm>
          <a:prstGeom prst="ellipse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গ্রন্থ</a:t>
            </a:r>
          </a:p>
          <a:p>
            <a:pPr algn="ctr"/>
            <a:r>
              <a:rPr lang="bn-BD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একাত্তরের দিনগুলি,অন্য জীবন।</a:t>
            </a:r>
            <a:endParaRPr lang="en-US" sz="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934200" y="533400"/>
            <a:ext cx="1905000" cy="14478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মৃত্যু </a:t>
            </a:r>
          </a:p>
          <a:p>
            <a:pPr algn="ctr"/>
            <a:r>
              <a:rPr lang="bn-BD" sz="28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১৯৯৪</a:t>
            </a:r>
            <a:endParaRPr lang="en-US" sz="28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135090" y="4343400"/>
            <a:ext cx="1981200" cy="1676400"/>
          </a:xfrm>
          <a:prstGeom prst="ellipse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2400" b="1" cap="all" dirty="0" smtClean="0">
                <a:ln/>
                <a:solidFill>
                  <a:schemeClr val="bg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পুরস্কার</a:t>
            </a:r>
            <a:r>
              <a:rPr lang="bn-BD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20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বাংলা একাডেমি সাহিত্য পুরস্কার</a:t>
            </a:r>
            <a:endParaRPr lang="en-US" sz="2000" b="1" cap="all" dirty="0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1143000" y="5318760"/>
            <a:ext cx="1981200" cy="1447800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/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পেশা </a:t>
            </a:r>
          </a:p>
          <a:p>
            <a:pPr algn="ctr"/>
            <a:r>
              <a:rPr lang="bn-BD" sz="3200" b="1" dirty="0" smtClean="0">
                <a:ln/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শিক্ষকতা</a:t>
            </a:r>
            <a:endParaRPr lang="en-US" sz="3200" b="1" dirty="0">
              <a:ln/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" name="Picture 28" descr="Jahanara_ImamM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2286000"/>
            <a:ext cx="3124200" cy="27943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Oval 13"/>
          <p:cNvSpPr/>
          <p:nvPr/>
        </p:nvSpPr>
        <p:spPr>
          <a:xfrm>
            <a:off x="31376" y="2380129"/>
            <a:ext cx="1721223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66FF"/>
                </a:solidFill>
                <a:latin typeface="NikoshBAN" pitchFamily="2" charset="0"/>
                <a:cs typeface="NikoshBAN" pitchFamily="2" charset="0"/>
              </a:rPr>
              <a:t>জন্ম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১৯২৯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3800" y="5105400"/>
            <a:ext cx="1752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জাহানারা ইমাম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etter2.jpg"/>
          <p:cNvPicPr>
            <a:picLocks noChangeAspect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>
          <a:xfrm>
            <a:off x="0" y="-533400"/>
            <a:ext cx="9144000" cy="6096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14600" y="5867400"/>
            <a:ext cx="4343400" cy="762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>
                  <a:solidFill>
                    <a:srgbClr val="FFFF00"/>
                  </a:solidFill>
                </a:ln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অ্যামবুশ</a:t>
            </a:r>
            <a:endParaRPr lang="en-US" b="1" dirty="0">
              <a:ln>
                <a:solidFill>
                  <a:srgbClr val="FFFF00"/>
                </a:solidFill>
              </a:ln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lectrical Manhole on McClintoc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59436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276600" y="5943600"/>
            <a:ext cx="25908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n>
                  <a:solidFill>
                    <a:srgbClr val="22B1B4"/>
                  </a:solidFill>
                </a:ln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ম্যানহোল</a:t>
            </a:r>
            <a:endParaRPr lang="en-US" sz="4400" dirty="0">
              <a:ln>
                <a:solidFill>
                  <a:srgbClr val="22B1B4"/>
                </a:solidFill>
              </a:ln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12074_229873760400078_198132090240912_590731_1743524853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561" y="0"/>
            <a:ext cx="9233122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24200" y="6082145"/>
            <a:ext cx="3276600" cy="762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অপারেশন</a:t>
            </a:r>
            <a:endParaRPr lang="en-US" sz="2800" b="1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469188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893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nd-grena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0198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819400" y="5943600"/>
            <a:ext cx="2971800" cy="762000"/>
          </a:xfrm>
          <a:prstGeom prst="round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হ্যান্ড গ্রেনেড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70399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517" y="296622"/>
            <a:ext cx="3947623" cy="2649052"/>
          </a:xfrm>
          <a:prstGeom prst="rect">
            <a:avLst/>
          </a:prstGeom>
        </p:spPr>
      </p:pic>
      <p:pic>
        <p:nvPicPr>
          <p:cNvPr id="3" name="Picture 2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87" y="296622"/>
            <a:ext cx="3936160" cy="2649052"/>
          </a:xfrm>
          <a:prstGeom prst="rect">
            <a:avLst/>
          </a:prstGeom>
        </p:spPr>
      </p:pic>
      <p:pic>
        <p:nvPicPr>
          <p:cNvPr id="4" name="Picture 3" descr="The-Peoples-Arm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87" y="3428999"/>
            <a:ext cx="3936159" cy="2992061"/>
          </a:xfrm>
          <a:prstGeom prst="rect">
            <a:avLst/>
          </a:prstGeom>
        </p:spPr>
      </p:pic>
      <p:pic>
        <p:nvPicPr>
          <p:cNvPr id="5" name="Picture 4" descr="white-saree-rifl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3430088"/>
            <a:ext cx="3947623" cy="29615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37150" y="3007330"/>
            <a:ext cx="185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কিশোরদের অংশগ্রহন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6330" y="2980508"/>
            <a:ext cx="185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৭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ই মার্চের ভাষণ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36472" y="6421060"/>
            <a:ext cx="185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নারীদের অংশগ্রহন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6473428"/>
            <a:ext cx="185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যুবকদের অংশগ্রহন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19400" y="762000"/>
            <a:ext cx="3200400" cy="1066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19200" y="2895600"/>
            <a:ext cx="7239000" cy="12192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* বাংগালী জাতির পিতার বাংলাদেশের স্বাধীনতা </a:t>
            </a:r>
            <a:r>
              <a:rPr lang="bn-BD" sz="240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যুদ্ধে ভুমিকা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 ছিল।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05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95600" y="152400"/>
            <a:ext cx="2819400" cy="1143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600200"/>
            <a:ext cx="8686800" cy="12954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4400" dirty="0" smtClean="0"/>
              <a:t> </a:t>
            </a:r>
            <a:r>
              <a:rPr lang="bn-BD" sz="3200" dirty="0" smtClean="0"/>
              <a:t>জাহানারা ইমাম কত সালে জন্মগ্রহন করেন ?</a:t>
            </a:r>
            <a:endParaRPr lang="en-US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152400" y="3276600"/>
            <a:ext cx="8763000" cy="14478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bn-BD" sz="4000" dirty="0" smtClean="0">
                <a:solidFill>
                  <a:srgbClr val="7030A0"/>
                </a:solidFill>
              </a:rPr>
              <a:t> </a:t>
            </a:r>
            <a:r>
              <a:rPr lang="bn-BD" sz="40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হ্যান্ড গ্রেনেড শব্দটির অর্থ বলে বাক্য গঠন কর ।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2400" y="5334000"/>
            <a:ext cx="8763000" cy="121920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bn-BD" sz="3600" dirty="0" smtClean="0">
                <a:solidFill>
                  <a:srgbClr val="7030A0"/>
                </a:solidFill>
              </a:rPr>
              <a:t>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যুদ্ধকালীন মুক্তিযোদ্ধাদের কিভাবে চেনা যেত ?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228600"/>
            <a:ext cx="3810000" cy="1905000"/>
          </a:xfrm>
          <a:prstGeom prst="ellips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5400" b="1" dirty="0">
                <a:ln w="31550" cmpd="sng">
                  <a:gradFill>
                    <a:gsLst>
                      <a:gs pos="25000">
                        <a:srgbClr val="0F6FC6">
                          <a:shade val="25000"/>
                          <a:satMod val="190000"/>
                        </a:srgbClr>
                      </a:gs>
                      <a:gs pos="80000">
                        <a:srgbClr val="0F6FC6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b="1" dirty="0">
              <a:ln w="31550" cmpd="sng">
                <a:gradFill>
                  <a:gsLst>
                    <a:gs pos="25000">
                      <a:srgbClr val="0F6FC6">
                        <a:shade val="25000"/>
                        <a:satMod val="190000"/>
                      </a:srgbClr>
                    </a:gs>
                    <a:gs pos="80000">
                      <a:srgbClr val="0F6FC6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4690" y="3352800"/>
            <a:ext cx="8963890" cy="16002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5400" b="1" cap="all" dirty="0">
                <a:ln/>
                <a:solidFill>
                  <a:srgbClr val="0F6FC6"/>
                </a:solidFill>
                <a:effectLst>
                  <a:outerShdw blurRad="19685" dist="12700" dir="5400000" algn="tl" rotWithShape="0">
                    <a:srgbClr val="0F6FC6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মুক্তিযুদ্ধে মায়েদের অবদান ব্যাখ্যা কর ।</a:t>
            </a:r>
            <a:endParaRPr lang="en-US" sz="5400" b="1" cap="all" dirty="0">
              <a:ln/>
              <a:solidFill>
                <a:srgbClr val="0F6FC6"/>
              </a:solidFill>
              <a:effectLst>
                <a:outerShdw blurRad="19685" dist="12700" dir="5400000" algn="tl" rotWithShape="0">
                  <a:srgbClr val="0F6FC6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N3950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9048" t="6250" r="12925" b="14584"/>
          <a:stretch>
            <a:fillRect/>
          </a:stretch>
        </p:blipFill>
        <p:spPr>
          <a:xfrm>
            <a:off x="762000" y="457200"/>
            <a:ext cx="7620000" cy="5791200"/>
          </a:xfrm>
          <a:prstGeom prst="rect">
            <a:avLst/>
          </a:prstGeom>
          <a:ln>
            <a:solidFill>
              <a:srgbClr val="00FF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447800" y="2057400"/>
            <a:ext cx="6172200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99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919</TotalTime>
  <Words>141</Words>
  <Application>Microsoft Office PowerPoint</Application>
  <PresentationFormat>On-screen Show (4:3)</PresentationFormat>
  <Paragraphs>49</Paragraphs>
  <Slides>15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Package</vt:lpstr>
      <vt:lpstr>PowerPoint Presentation</vt:lpstr>
      <vt:lpstr>PowerPoint Presentation</vt:lpstr>
      <vt:lpstr>PowerPoint Presentation</vt:lpstr>
      <vt:lpstr>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Doel-1612i3</cp:lastModifiedBy>
  <cp:revision>232</cp:revision>
  <dcterms:created xsi:type="dcterms:W3CDTF">2006-08-16T00:00:00Z</dcterms:created>
  <dcterms:modified xsi:type="dcterms:W3CDTF">2013-06-29T03:43:27Z</dcterms:modified>
</cp:coreProperties>
</file>