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4" r:id="rId2"/>
    <p:sldId id="259" r:id="rId3"/>
    <p:sldId id="260" r:id="rId4"/>
    <p:sldId id="262" r:id="rId5"/>
    <p:sldId id="261" r:id="rId6"/>
    <p:sldId id="279" r:id="rId7"/>
    <p:sldId id="281" r:id="rId8"/>
    <p:sldId id="257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65" r:id="rId18"/>
    <p:sldId id="274" r:id="rId19"/>
    <p:sldId id="272" r:id="rId20"/>
    <p:sldId id="277" r:id="rId21"/>
    <p:sldId id="283" r:id="rId22"/>
    <p:sldId id="278" r:id="rId23"/>
    <p:sldId id="285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EA7D"/>
    <a:srgbClr val="00FFCC"/>
    <a:srgbClr val="FCAAEA"/>
    <a:srgbClr val="F8A968"/>
    <a:srgbClr val="FF9933"/>
    <a:srgbClr val="FCDBC0"/>
    <a:srgbClr val="AAF2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70C48D-9F12-420A-A062-645269B7E496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3FF65-82EF-4AE1-9613-B58EA6ECC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FF65-82EF-4AE1-9613-B58EA6ECC7C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jpeg"/><Relationship Id="rId7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28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que 4"/>
          <p:cNvSpPr/>
          <p:nvPr/>
        </p:nvSpPr>
        <p:spPr>
          <a:xfrm>
            <a:off x="6934200" y="9144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32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Plaque 5"/>
          <p:cNvSpPr/>
          <p:nvPr/>
        </p:nvSpPr>
        <p:spPr>
          <a:xfrm>
            <a:off x="7391400" y="12954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aque 6"/>
          <p:cNvSpPr/>
          <p:nvPr/>
        </p:nvSpPr>
        <p:spPr>
          <a:xfrm>
            <a:off x="7543800" y="17526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2400" y="17526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36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1400" y="13716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Plaque 9"/>
          <p:cNvSpPr/>
          <p:nvPr/>
        </p:nvSpPr>
        <p:spPr>
          <a:xfrm>
            <a:off x="914400" y="41148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Plaque 10"/>
          <p:cNvSpPr/>
          <p:nvPr/>
        </p:nvSpPr>
        <p:spPr>
          <a:xfrm>
            <a:off x="1524000" y="50292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5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Plaque 11"/>
          <p:cNvSpPr/>
          <p:nvPr/>
        </p:nvSpPr>
        <p:spPr>
          <a:xfrm>
            <a:off x="1219200" y="44958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4" name="Picture 13" descr="good-morning-86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1981200" y="1752600"/>
            <a:ext cx="4480560" cy="2808569"/>
          </a:xfrm>
          <a:prstGeom prst="rect">
            <a:avLst/>
          </a:prstGeom>
        </p:spPr>
      </p:pic>
      <p:pic>
        <p:nvPicPr>
          <p:cNvPr id="15" name="Picture 14" descr="graphics-christmas-flowers-181560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4267200" y="1066800"/>
            <a:ext cx="2752725" cy="3095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" y="0"/>
            <a:ext cx="76200" cy="6858000"/>
          </a:xfrm>
          <a:prstGeom prst="rect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-16416"/>
            <a:ext cx="1524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B89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18736" y="-16416"/>
            <a:ext cx="762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B89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-2214866" y="3429000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-2132806" y="3428206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277394" y="3411790"/>
            <a:ext cx="6858000" cy="1588"/>
          </a:xfrm>
          <a:prstGeom prst="line">
            <a:avLst/>
          </a:prstGeom>
          <a:ln w="38100">
            <a:solidFill>
              <a:srgbClr val="FB89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-2742406" y="3429000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-2064814" y="3428206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38200" y="4648200"/>
            <a:ext cx="762000" cy="7620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057400" y="54102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0" y="2438400"/>
            <a:ext cx="457200" cy="4572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133600" y="6324600"/>
            <a:ext cx="304800" cy="3048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38200" y="3505200"/>
            <a:ext cx="381000" cy="3810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915400" y="0"/>
            <a:ext cx="228600" cy="6858000"/>
          </a:xfrm>
          <a:prstGeom prst="rect">
            <a:avLst/>
          </a:prstGeom>
          <a:solidFill>
            <a:srgbClr val="8CF8AD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62000" y="990600"/>
            <a:ext cx="304800" cy="3048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6200" y="5867400"/>
            <a:ext cx="304800" cy="3048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5638006" y="3429000"/>
            <a:ext cx="6858000" cy="1588"/>
          </a:xfrm>
          <a:prstGeom prst="line">
            <a:avLst/>
          </a:prstGeom>
          <a:ln w="28575"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-2324100" y="3467100"/>
            <a:ext cx="69342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-2028470" y="3429000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-3171470" y="3429000"/>
            <a:ext cx="6858000" cy="1588"/>
          </a:xfrm>
          <a:prstGeom prst="line">
            <a:avLst/>
          </a:prstGeom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-3400864" y="3429000"/>
            <a:ext cx="6858000" cy="1588"/>
          </a:xfrm>
          <a:prstGeom prst="line">
            <a:avLst/>
          </a:prstGeom>
          <a:ln w="38100"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5686070" y="3428206"/>
            <a:ext cx="6858000" cy="1588"/>
          </a:xfrm>
          <a:prstGeom prst="line">
            <a:avLst/>
          </a:prstGeom>
          <a:ln w="28575"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990600" y="2057400"/>
            <a:ext cx="304800" cy="3048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429000" y="61722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62000" y="6248400"/>
            <a:ext cx="457200" cy="4572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600200" y="10668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b="1" dirty="0" smtClean="0">
                <a:ln w="11430">
                  <a:solidFill>
                    <a:schemeClr val="bg1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Presented by: </a:t>
            </a:r>
            <a:endParaRPr lang="en-US" sz="4800" b="1" dirty="0">
              <a:ln w="11430">
                <a:solidFill>
                  <a:schemeClr val="bg1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524000" y="1752600"/>
            <a:ext cx="5029200" cy="76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2286000" y="2362200"/>
            <a:ext cx="6477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Masuma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Akter</a:t>
            </a:r>
            <a:endParaRPr lang="en-US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Oskhali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Aliya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Model Government Primary School.</a:t>
            </a:r>
          </a:p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Hatiya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Noakhali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733800" y="5029200"/>
            <a:ext cx="5029200" cy="76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077200" y="62484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181600" y="53340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15000" y="64008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FB89E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5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CAAEA"/>
              </a:gs>
              <a:gs pos="35000">
                <a:srgbClr val="AAF2FC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2362200" y="3200400"/>
            <a:ext cx="6858000" cy="457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533400" y="16002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pic>
        <p:nvPicPr>
          <p:cNvPr id="36" name="Picture 35" descr="qw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7239001"/>
            <a:ext cx="6223263" cy="4661439"/>
          </a:xfrm>
          <a:prstGeom prst="ellipse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429000" y="-16002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সমুদ্র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6002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133600" y="3810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Identity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209800" y="1143000"/>
            <a:ext cx="5029200" cy="76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3048000" y="1828800"/>
            <a:ext cx="5715000" cy="44012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Class-Two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Subject: English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Lesson-4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Lesson unit: 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How many? 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(number-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-----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in figures &amp; words) 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Time: 45 minutes.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CAAEA"/>
              </a:gs>
              <a:gs pos="35000">
                <a:srgbClr val="AAF2FC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92D05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2362200" y="3200400"/>
            <a:ext cx="6858000" cy="457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533400" y="16002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6002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09800" y="609600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Objectives: 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 flipV="1">
            <a:off x="2286000" y="1295398"/>
            <a:ext cx="3505200" cy="45719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86000" y="13716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Students will be able…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62200" y="2286000"/>
            <a:ext cx="6400800" cy="113877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to recognize &amp; say the cardinal numbers 1-5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38400" y="4038600"/>
            <a:ext cx="609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to read &amp; write cardinal numbers 1-5 both in figures and in words.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438400" y="3581400"/>
            <a:ext cx="64008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CAAEA"/>
              </a:gs>
              <a:gs pos="35000">
                <a:srgbClr val="AAF2FC"/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00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1981200" y="3200400"/>
            <a:ext cx="6858000" cy="457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524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Cloud 21"/>
          <p:cNvSpPr/>
          <p:nvPr/>
        </p:nvSpPr>
        <p:spPr>
          <a:xfrm>
            <a:off x="2667000" y="1219200"/>
            <a:ext cx="4876800" cy="3810000"/>
          </a:xfrm>
          <a:prstGeom prst="cloud">
            <a:avLst/>
          </a:prstGeom>
          <a:scene3d>
            <a:camera prst="orthographicFront"/>
            <a:lightRig rig="brightRoom" dir="t">
              <a:rot lat="0" lon="0" rev="6000000"/>
            </a:lightRig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76600" y="3124200"/>
            <a:ext cx="3810000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Picture &amp;Video</a:t>
            </a:r>
            <a:endParaRPr lang="en-US" sz="3600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6600" y="2362200"/>
            <a:ext cx="3886200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Emotion Create: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 descr="images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1905000" y="533400"/>
            <a:ext cx="1005840" cy="13602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5" name="Picture 24" descr="1335510-1237-Cartoon-Character-Happy-Numbers-2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7543800" y="5410200"/>
            <a:ext cx="1188720" cy="118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6" name="Picture 25" descr="stock-photo--cartoon-numbers-68628727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tretch>
            <a:fillRect/>
          </a:stretch>
        </p:blipFill>
        <p:spPr>
          <a:xfrm>
            <a:off x="1905000" y="5181600"/>
            <a:ext cx="1188720" cy="1396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8" name="Picture 27" descr="1336506-1240-Cartoon-Character-Happy-Numbers-3.jpg"/>
          <p:cNvPicPr>
            <a:picLocks noChangeAspect="1"/>
          </p:cNvPicPr>
          <p:nvPr/>
        </p:nvPicPr>
        <p:blipFill>
          <a:blip r:embed="rId7" cstate="print">
            <a:lum contrast="40000"/>
          </a:blip>
          <a:stretch>
            <a:fillRect/>
          </a:stretch>
        </p:blipFill>
        <p:spPr>
          <a:xfrm>
            <a:off x="7315200" y="685800"/>
            <a:ext cx="1280160" cy="1280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22-Magpie-Robin--Doel----National-Bird-of-Bangladesh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rcRect l="14815" t="33333" r="25926" b="15556"/>
          <a:stretch>
            <a:fillRect/>
          </a:stretch>
        </p:blipFill>
        <p:spPr>
          <a:xfrm>
            <a:off x="685800" y="762000"/>
            <a:ext cx="1463040" cy="1682496"/>
          </a:xfrm>
          <a:prstGeom prst="ellipse">
            <a:avLst/>
          </a:prstGeom>
        </p:spPr>
      </p:pic>
      <p:pic>
        <p:nvPicPr>
          <p:cNvPr id="5" name="Picture 4" descr="722-Magpie-Robin--Doel----National-Bird-of-Bangladesh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rcRect l="14815" t="33333" r="25926" b="15556"/>
          <a:stretch>
            <a:fillRect/>
          </a:stretch>
        </p:blipFill>
        <p:spPr>
          <a:xfrm>
            <a:off x="2057400" y="762000"/>
            <a:ext cx="1463040" cy="1682496"/>
          </a:xfrm>
          <a:prstGeom prst="ellipse">
            <a:avLst/>
          </a:prstGeom>
        </p:spPr>
      </p:pic>
      <p:pic>
        <p:nvPicPr>
          <p:cNvPr id="6" name="Picture 5" descr="1335510-1237-Cartoon-Character-Happy-Numbers-2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752600" y="1219200"/>
            <a:ext cx="822960" cy="822960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Picture 7" descr="butterfly-nolegs-2-yellow-flying.jpe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t="4808" r="22691"/>
          <a:stretch>
            <a:fillRect/>
          </a:stretch>
        </p:blipFill>
        <p:spPr>
          <a:xfrm>
            <a:off x="7315200" y="5101026"/>
            <a:ext cx="1371600" cy="1223574"/>
          </a:xfrm>
          <a:prstGeom prst="rect">
            <a:avLst/>
          </a:prstGeom>
        </p:spPr>
      </p:pic>
      <p:pic>
        <p:nvPicPr>
          <p:cNvPr id="9" name="Picture 8" descr="butterfly-nolegs-2-yellow-flying.jpe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t="4808" r="22691"/>
          <a:stretch>
            <a:fillRect/>
          </a:stretch>
        </p:blipFill>
        <p:spPr>
          <a:xfrm>
            <a:off x="5943600" y="5329626"/>
            <a:ext cx="1371600" cy="1223574"/>
          </a:xfrm>
          <a:prstGeom prst="rect">
            <a:avLst/>
          </a:prstGeom>
        </p:spPr>
      </p:pic>
      <p:pic>
        <p:nvPicPr>
          <p:cNvPr id="10" name="Picture 9" descr="butterfly-nolegs-2-yellow-flying.jpe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t="4808" r="22691"/>
          <a:stretch>
            <a:fillRect/>
          </a:stretch>
        </p:blipFill>
        <p:spPr>
          <a:xfrm>
            <a:off x="5562600" y="3881826"/>
            <a:ext cx="1371600" cy="1223574"/>
          </a:xfrm>
          <a:prstGeom prst="rect">
            <a:avLst/>
          </a:prstGeom>
        </p:spPr>
      </p:pic>
      <p:pic>
        <p:nvPicPr>
          <p:cNvPr id="11" name="Picture 10" descr="butterfly-nolegs-2-yellow-flying.jpe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t="4808" r="22691"/>
          <a:stretch>
            <a:fillRect/>
          </a:stretch>
        </p:blipFill>
        <p:spPr>
          <a:xfrm>
            <a:off x="7162800" y="3729426"/>
            <a:ext cx="1371600" cy="1223574"/>
          </a:xfrm>
          <a:prstGeom prst="rect">
            <a:avLst/>
          </a:prstGeom>
        </p:spPr>
      </p:pic>
      <p:pic>
        <p:nvPicPr>
          <p:cNvPr id="12" name="Picture 11" descr="stock-photo--cartoon-numbers-68628727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7010400" y="4567626"/>
            <a:ext cx="731520" cy="859536"/>
          </a:xfrm>
          <a:prstGeom prst="ellipse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13" name="Picture 12" descr="Bangladesh-240-animated-flag-gifs.gif"/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6477000" y="304800"/>
            <a:ext cx="2194560" cy="1645920"/>
          </a:xfrm>
          <a:prstGeom prst="rect">
            <a:avLst/>
          </a:prstGeom>
        </p:spPr>
      </p:pic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7" cstate="print">
            <a:lum contrast="40000"/>
          </a:blip>
          <a:stretch>
            <a:fillRect/>
          </a:stretch>
        </p:blipFill>
        <p:spPr>
          <a:xfrm>
            <a:off x="6705600" y="609601"/>
            <a:ext cx="640080" cy="865603"/>
          </a:xfrm>
          <a:prstGeom prst="ellipse">
            <a:avLst/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345.png"/>
          <p:cNvPicPr>
            <a:picLocks noChangeAspect="1"/>
          </p:cNvPicPr>
          <p:nvPr/>
        </p:nvPicPr>
        <p:blipFill>
          <a:blip r:embed="rId8" cstate="print">
            <a:lum contrast="40000"/>
          </a:blip>
          <a:stretch>
            <a:fillRect/>
          </a:stretch>
        </p:blipFill>
        <p:spPr>
          <a:xfrm>
            <a:off x="1219200" y="5029200"/>
            <a:ext cx="1280160" cy="1704033"/>
          </a:xfrm>
          <a:prstGeom prst="ellipse">
            <a:avLst/>
          </a:prstGeom>
        </p:spPr>
      </p:pic>
      <p:pic>
        <p:nvPicPr>
          <p:cNvPr id="16" name="Picture 15" descr="345.png"/>
          <p:cNvPicPr>
            <a:picLocks noChangeAspect="1"/>
          </p:cNvPicPr>
          <p:nvPr/>
        </p:nvPicPr>
        <p:blipFill>
          <a:blip r:embed="rId8" cstate="print">
            <a:lum contrast="40000"/>
          </a:blip>
          <a:stretch>
            <a:fillRect/>
          </a:stretch>
        </p:blipFill>
        <p:spPr>
          <a:xfrm>
            <a:off x="1600200" y="4191000"/>
            <a:ext cx="1280160" cy="1704033"/>
          </a:xfrm>
          <a:prstGeom prst="ellipse">
            <a:avLst/>
          </a:prstGeom>
        </p:spPr>
      </p:pic>
      <p:pic>
        <p:nvPicPr>
          <p:cNvPr id="17" name="Picture 16" descr="345.png"/>
          <p:cNvPicPr>
            <a:picLocks noChangeAspect="1"/>
          </p:cNvPicPr>
          <p:nvPr/>
        </p:nvPicPr>
        <p:blipFill>
          <a:blip r:embed="rId8" cstate="print">
            <a:lum contrast="40000"/>
          </a:blip>
          <a:stretch>
            <a:fillRect/>
          </a:stretch>
        </p:blipFill>
        <p:spPr>
          <a:xfrm>
            <a:off x="533400" y="4343400"/>
            <a:ext cx="1280160" cy="1704033"/>
          </a:xfrm>
          <a:prstGeom prst="ellipse">
            <a:avLst/>
          </a:prstGeom>
        </p:spPr>
      </p:pic>
      <p:pic>
        <p:nvPicPr>
          <p:cNvPr id="18" name="Picture 17" descr="1336506-1240-Cartoon-Character-Happy-Numbers-3.jp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219200" y="4953001"/>
            <a:ext cx="822960" cy="822960"/>
          </a:xfrm>
          <a:prstGeom prst="ellipse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brightRoom" dir="t"/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4000"/>
                            </p:stCondLst>
                            <p:childTnLst>
                              <p:par>
                                <p:cTn id="5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0"/>
                            </p:stCondLst>
                            <p:childTnLst>
                              <p:par>
                                <p:cTn id="6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0"/>
                            </p:stCondLst>
                            <p:childTnLst>
                              <p:par>
                                <p:cTn id="7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000"/>
                            </p:stCondLst>
                            <p:childTnLst>
                              <p:par>
                                <p:cTn id="8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4000"/>
                            </p:stCondLst>
                            <p:childTnLst>
                              <p:par>
                                <p:cTn id="9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6200000">
            <a:off x="-3048000" y="3048000"/>
            <a:ext cx="6858000" cy="762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rgbClr val="00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-1981200" y="3200400"/>
            <a:ext cx="6858000" cy="457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-1905000" y="3276600"/>
            <a:ext cx="6858000" cy="304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5240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-1371600" y="3352800"/>
            <a:ext cx="6858000" cy="152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nut 9"/>
          <p:cNvSpPr/>
          <p:nvPr/>
        </p:nvSpPr>
        <p:spPr>
          <a:xfrm>
            <a:off x="0" y="2743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152400" y="4724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85800" y="38862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381000" y="152400"/>
            <a:ext cx="457200" cy="457200"/>
          </a:xfrm>
          <a:prstGeom prst="don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2" name="Picture 31" descr="erq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05800" y="10210800"/>
            <a:ext cx="5791200" cy="4430268"/>
          </a:xfrm>
          <a:prstGeom prst="ellipse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24600" y="4038600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nut 32"/>
          <p:cNvSpPr/>
          <p:nvPr/>
        </p:nvSpPr>
        <p:spPr>
          <a:xfrm>
            <a:off x="533400" y="1524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Donut 34"/>
          <p:cNvSpPr/>
          <p:nvPr/>
        </p:nvSpPr>
        <p:spPr>
          <a:xfrm>
            <a:off x="457200" y="6096000"/>
            <a:ext cx="457200" cy="457200"/>
          </a:xfrm>
          <a:prstGeom prst="don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Lef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5" name="Picture 24" descr="1335510-1237-Cartoon-Character-Happy-Numbers-2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7543800" y="5410200"/>
            <a:ext cx="1188720" cy="118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7" name="5-Point Star 26"/>
          <p:cNvSpPr/>
          <p:nvPr/>
        </p:nvSpPr>
        <p:spPr>
          <a:xfrm>
            <a:off x="3124200" y="838200"/>
            <a:ext cx="4800600" cy="4495800"/>
          </a:xfrm>
          <a:prstGeom prst="star5">
            <a:avLst/>
          </a:prstGeom>
          <a:gradFill flip="none" rotWithShape="1">
            <a:gsLst>
              <a:gs pos="0">
                <a:schemeClr val="bg2"/>
              </a:gs>
              <a:gs pos="30000">
                <a:srgbClr val="4CEA7D"/>
              </a:gs>
              <a:gs pos="75000">
                <a:schemeClr val="accent4">
                  <a:lumMod val="60000"/>
                  <a:lumOff val="40000"/>
                </a:schemeClr>
              </a:gs>
              <a:gs pos="100000">
                <a:schemeClr val="bg2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38600" y="2895600"/>
          <a:ext cx="2857500" cy="685800"/>
        </p:xfrm>
        <a:graphic>
          <a:graphicData uri="http://schemas.openxmlformats.org/presentationml/2006/ole">
            <p:oleObj spid="_x0000_s1026" name="Packager Shell Object" showAsIcon="1" r:id="rId6" imgW="2858040" imgH="685800" progId="Package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286000" y="533400"/>
            <a:ext cx="670560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5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Let’s </a:t>
            </a:r>
            <a:r>
              <a:rPr lang="en-US" sz="4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see  the video </a:t>
            </a:r>
            <a:endParaRPr lang="en-US" sz="4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9FC10"/>
              </a:gs>
              <a:gs pos="17999">
                <a:srgbClr val="FEE7F2"/>
              </a:gs>
              <a:gs pos="36000">
                <a:srgbClr val="FAC77D"/>
              </a:gs>
              <a:gs pos="61000">
                <a:schemeClr val="accent3">
                  <a:lumMod val="40000"/>
                  <a:lumOff val="60000"/>
                </a:schemeClr>
              </a:gs>
              <a:gs pos="82001">
                <a:srgbClr val="FBD49C"/>
              </a:gs>
              <a:gs pos="100000">
                <a:srgbClr val="FEE7F2"/>
              </a:gs>
            </a:gsLst>
            <a:lin ang="1890000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90600" y="3810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Declaration of the Title: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7-Point Star 12"/>
          <p:cNvSpPr/>
          <p:nvPr/>
        </p:nvSpPr>
        <p:spPr>
          <a:xfrm>
            <a:off x="6629400" y="2743200"/>
            <a:ext cx="1295400" cy="1188720"/>
          </a:xfrm>
          <a:prstGeom prst="star7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7-Point Star 17"/>
          <p:cNvSpPr/>
          <p:nvPr/>
        </p:nvSpPr>
        <p:spPr>
          <a:xfrm>
            <a:off x="1295400" y="3048000"/>
            <a:ext cx="1295400" cy="1188720"/>
          </a:xfrm>
          <a:prstGeom prst="star7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7-Point Star 22"/>
          <p:cNvSpPr/>
          <p:nvPr/>
        </p:nvSpPr>
        <p:spPr>
          <a:xfrm>
            <a:off x="2362200" y="5410200"/>
            <a:ext cx="1295400" cy="1188720"/>
          </a:xfrm>
          <a:prstGeom prst="star7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7-Point Star 23"/>
          <p:cNvSpPr/>
          <p:nvPr/>
        </p:nvSpPr>
        <p:spPr>
          <a:xfrm>
            <a:off x="5867400" y="5410200"/>
            <a:ext cx="1295400" cy="1188720"/>
          </a:xfrm>
          <a:prstGeom prst="star7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7-Point Star 24"/>
          <p:cNvSpPr/>
          <p:nvPr/>
        </p:nvSpPr>
        <p:spPr>
          <a:xfrm>
            <a:off x="3810000" y="1600200"/>
            <a:ext cx="1295400" cy="1188720"/>
          </a:xfrm>
          <a:prstGeom prst="star7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066800" y="1219200"/>
            <a:ext cx="6096000" cy="4571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laque 27"/>
          <p:cNvSpPr/>
          <p:nvPr/>
        </p:nvSpPr>
        <p:spPr>
          <a:xfrm>
            <a:off x="3124200" y="3048000"/>
            <a:ext cx="2971800" cy="2286000"/>
          </a:xfrm>
          <a:prstGeom prst="plaqu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Stop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Numbers 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 descr="3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6172200" y="5638800"/>
            <a:ext cx="762000" cy="762000"/>
          </a:xfrm>
          <a:prstGeom prst="rect">
            <a:avLst/>
          </a:prstGeom>
        </p:spPr>
      </p:pic>
      <p:pic>
        <p:nvPicPr>
          <p:cNvPr id="30" name="Picture 29" descr="4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2667000" y="5715000"/>
            <a:ext cx="762000" cy="762000"/>
          </a:xfrm>
          <a:prstGeom prst="rect">
            <a:avLst/>
          </a:prstGeom>
        </p:spPr>
      </p:pic>
      <p:pic>
        <p:nvPicPr>
          <p:cNvPr id="31" name="Picture 30" descr="1.gif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3962400" y="1905000"/>
            <a:ext cx="762000" cy="762000"/>
          </a:xfrm>
          <a:prstGeom prst="rect">
            <a:avLst/>
          </a:prstGeom>
        </p:spPr>
      </p:pic>
      <p:pic>
        <p:nvPicPr>
          <p:cNvPr id="33" name="Picture 32" descr="5.gif"/>
          <p:cNvPicPr>
            <a:picLocks noChangeAspect="1"/>
          </p:cNvPicPr>
          <p:nvPr/>
        </p:nvPicPr>
        <p:blipFill>
          <a:blip r:embed="rId5">
            <a:lum contrast="40000"/>
          </a:blip>
          <a:stretch>
            <a:fillRect/>
          </a:stretch>
        </p:blipFill>
        <p:spPr>
          <a:xfrm>
            <a:off x="1600200" y="3276600"/>
            <a:ext cx="762000" cy="762000"/>
          </a:xfrm>
          <a:prstGeom prst="rect">
            <a:avLst/>
          </a:prstGeom>
        </p:spPr>
      </p:pic>
      <p:pic>
        <p:nvPicPr>
          <p:cNvPr id="34" name="Picture 33" descr="2.gif"/>
          <p:cNvPicPr>
            <a:picLocks noChangeAspect="1"/>
          </p:cNvPicPr>
          <p:nvPr/>
        </p:nvPicPr>
        <p:blipFill>
          <a:blip r:embed="rId6">
            <a:lum contrast="40000"/>
          </a:blip>
          <a:stretch>
            <a:fillRect/>
          </a:stretch>
        </p:blipFill>
        <p:spPr>
          <a:xfrm>
            <a:off x="6858000" y="2971800"/>
            <a:ext cx="762000" cy="762000"/>
          </a:xfrm>
          <a:prstGeom prst="rect">
            <a:avLst/>
          </a:prstGeom>
        </p:spPr>
      </p:pic>
    </p:spTree>
  </p:cSld>
  <p:clrMapOvr>
    <a:masterClrMapping/>
  </p:clrMapOvr>
  <p:transition spd="slow" advTm="2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9FC10"/>
              </a:gs>
              <a:gs pos="17999">
                <a:srgbClr val="FEE7F2"/>
              </a:gs>
              <a:gs pos="36000">
                <a:srgbClr val="FAC77D"/>
              </a:gs>
              <a:gs pos="61000">
                <a:schemeClr val="bg1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057400" y="1524000"/>
            <a:ext cx="5257800" cy="17526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en-US" sz="115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Input</a:t>
            </a:r>
            <a:endParaRPr lang="en-US" sz="115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33528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 minutes</a:t>
            </a:r>
            <a:endParaRPr lang="en-US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343400" y="4267200"/>
            <a:ext cx="685800" cy="978408"/>
          </a:xfrm>
          <a:prstGeom prst="downArrow">
            <a:avLst/>
          </a:prstGeom>
          <a:solidFill>
            <a:srgbClr val="4CEA7D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Tm="2800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3.23699E-6 L 0.00417 0.2284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D:\মাসুমা-pictures of teztbooks\মাসুমা-১ম-বানহ্লা-২৩\tumblr_ll6xb5HEt71qb5yn3.jpg"/>
          <p:cNvPicPr>
            <a:picLocks noChangeAspect="1" noChangeArrowheads="1"/>
          </p:cNvPicPr>
          <p:nvPr/>
        </p:nvPicPr>
        <p:blipFill>
          <a:blip r:embed="rId2">
            <a:lum bright="10000" contrast="30000"/>
          </a:blip>
          <a:srcRect/>
          <a:stretch>
            <a:fillRect/>
          </a:stretch>
        </p:blipFill>
        <p:spPr bwMode="auto">
          <a:xfrm>
            <a:off x="1524000" y="1371600"/>
            <a:ext cx="2926080" cy="2926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8" name="6-Point Star 7"/>
          <p:cNvSpPr/>
          <p:nvPr/>
        </p:nvSpPr>
        <p:spPr>
          <a:xfrm>
            <a:off x="5257800" y="2209800"/>
            <a:ext cx="1295400" cy="1447800"/>
          </a:xfrm>
          <a:prstGeom prst="star6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47800" y="4495800"/>
            <a:ext cx="3200400" cy="914400"/>
          </a:xfrm>
          <a:prstGeom prst="round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</a:t>
            </a:r>
            <a:endParaRPr lang="en-US" sz="8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6-Point Star 7"/>
          <p:cNvSpPr/>
          <p:nvPr/>
        </p:nvSpPr>
        <p:spPr>
          <a:xfrm>
            <a:off x="5638800" y="2209800"/>
            <a:ext cx="1600200" cy="1676400"/>
          </a:xfrm>
          <a:prstGeom prst="star6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6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4876800"/>
            <a:ext cx="3200400" cy="914400"/>
          </a:xfrm>
          <a:prstGeom prst="round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lllllllllllll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3840480" cy="3840480"/>
          </a:xfrm>
          <a:prstGeom prst="rect">
            <a:avLst/>
          </a:prstGeom>
        </p:spPr>
      </p:pic>
      <p:pic>
        <p:nvPicPr>
          <p:cNvPr id="10" name="Picture 9" descr="lllllllllllll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990600"/>
            <a:ext cx="3840480" cy="38404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33400" y="1447800"/>
            <a:ext cx="4495800" cy="3124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6-Point Star 7"/>
          <p:cNvSpPr/>
          <p:nvPr/>
        </p:nvSpPr>
        <p:spPr>
          <a:xfrm>
            <a:off x="5410200" y="2133600"/>
            <a:ext cx="1676400" cy="1828800"/>
          </a:xfrm>
          <a:prstGeom prst="star6">
            <a:avLst/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334000"/>
            <a:ext cx="3200400" cy="914400"/>
          </a:xfrm>
          <a:prstGeom prst="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13521912-tomato-over-white-background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rcRect l="4444" t="14444" r="4444" b="7778"/>
          <a:stretch>
            <a:fillRect/>
          </a:stretch>
        </p:blipFill>
        <p:spPr>
          <a:xfrm>
            <a:off x="914400" y="1371600"/>
            <a:ext cx="1828800" cy="1561170"/>
          </a:xfrm>
          <a:prstGeom prst="rect">
            <a:avLst/>
          </a:prstGeom>
        </p:spPr>
      </p:pic>
      <p:pic>
        <p:nvPicPr>
          <p:cNvPr id="10" name="Picture 9" descr="13521912-tomato-over-white-background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rcRect l="4444" t="14444" r="4444" b="7778"/>
          <a:stretch>
            <a:fillRect/>
          </a:stretch>
        </p:blipFill>
        <p:spPr>
          <a:xfrm>
            <a:off x="1676400" y="3048000"/>
            <a:ext cx="1828800" cy="1561170"/>
          </a:xfrm>
          <a:prstGeom prst="rect">
            <a:avLst/>
          </a:prstGeom>
        </p:spPr>
      </p:pic>
      <p:pic>
        <p:nvPicPr>
          <p:cNvPr id="11" name="Picture 10" descr="13521912-tomato-over-white-background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rcRect l="4444" t="14444" r="4444" b="7778"/>
          <a:stretch>
            <a:fillRect/>
          </a:stretch>
        </p:blipFill>
        <p:spPr>
          <a:xfrm>
            <a:off x="2819400" y="1524000"/>
            <a:ext cx="1828800" cy="15611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9600" y="1371600"/>
            <a:ext cx="4343400" cy="3733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6-Point Star 7"/>
          <p:cNvSpPr/>
          <p:nvPr/>
        </p:nvSpPr>
        <p:spPr>
          <a:xfrm>
            <a:off x="4876800" y="2286000"/>
            <a:ext cx="1600200" cy="1676400"/>
          </a:xfrm>
          <a:prstGeom prst="star6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5105400"/>
            <a:ext cx="3581400" cy="914400"/>
          </a:xfrm>
          <a:prstGeom prst="round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Mango_and_cross_section_edit.jpg"/>
          <p:cNvPicPr>
            <a:picLocks noChangeAspect="1"/>
          </p:cNvPicPr>
          <p:nvPr/>
        </p:nvPicPr>
        <p:blipFill>
          <a:blip r:embed="rId2">
            <a:lum contrast="40000"/>
          </a:blip>
          <a:srcRect l="6667" t="12062" r="50833" b="9144"/>
          <a:stretch>
            <a:fillRect/>
          </a:stretch>
        </p:blipFill>
        <p:spPr>
          <a:xfrm>
            <a:off x="1219200" y="1447800"/>
            <a:ext cx="1371600" cy="1452278"/>
          </a:xfrm>
          <a:prstGeom prst="rect">
            <a:avLst/>
          </a:prstGeom>
        </p:spPr>
      </p:pic>
      <p:pic>
        <p:nvPicPr>
          <p:cNvPr id="14" name="Picture 13" descr="Mango_and_cross_section_edit.jpg"/>
          <p:cNvPicPr>
            <a:picLocks noChangeAspect="1"/>
          </p:cNvPicPr>
          <p:nvPr/>
        </p:nvPicPr>
        <p:blipFill>
          <a:blip r:embed="rId2">
            <a:lum contrast="40000"/>
          </a:blip>
          <a:srcRect l="6667" t="12062" r="50833" b="9144"/>
          <a:stretch>
            <a:fillRect/>
          </a:stretch>
        </p:blipFill>
        <p:spPr>
          <a:xfrm>
            <a:off x="1219200" y="2971800"/>
            <a:ext cx="1371600" cy="1452278"/>
          </a:xfrm>
          <a:prstGeom prst="rect">
            <a:avLst/>
          </a:prstGeom>
        </p:spPr>
      </p:pic>
      <p:pic>
        <p:nvPicPr>
          <p:cNvPr id="15" name="Picture 14" descr="Mango_and_cross_section_edit.jpg"/>
          <p:cNvPicPr>
            <a:picLocks noChangeAspect="1"/>
          </p:cNvPicPr>
          <p:nvPr/>
        </p:nvPicPr>
        <p:blipFill>
          <a:blip r:embed="rId2">
            <a:lum contrast="40000"/>
          </a:blip>
          <a:srcRect l="6667" t="12062" r="50833" b="9144"/>
          <a:stretch>
            <a:fillRect/>
          </a:stretch>
        </p:blipFill>
        <p:spPr>
          <a:xfrm>
            <a:off x="2590800" y="3124200"/>
            <a:ext cx="1371600" cy="1452278"/>
          </a:xfrm>
          <a:prstGeom prst="rect">
            <a:avLst/>
          </a:prstGeom>
        </p:spPr>
      </p:pic>
      <p:pic>
        <p:nvPicPr>
          <p:cNvPr id="16" name="Picture 15" descr="Mango_and_cross_section_edit.jpg"/>
          <p:cNvPicPr>
            <a:picLocks noChangeAspect="1"/>
          </p:cNvPicPr>
          <p:nvPr/>
        </p:nvPicPr>
        <p:blipFill>
          <a:blip r:embed="rId2">
            <a:lum contrast="40000"/>
          </a:blip>
          <a:srcRect l="6667" t="12062" r="50833" b="9144"/>
          <a:stretch>
            <a:fillRect/>
          </a:stretch>
        </p:blipFill>
        <p:spPr>
          <a:xfrm>
            <a:off x="2590800" y="1524000"/>
            <a:ext cx="1371600" cy="145227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457200" y="1295400"/>
            <a:ext cx="4038600" cy="3505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6-Point Star 7"/>
          <p:cNvSpPr/>
          <p:nvPr/>
        </p:nvSpPr>
        <p:spPr>
          <a:xfrm>
            <a:off x="6400800" y="1752600"/>
            <a:ext cx="1600200" cy="1676400"/>
          </a:xfrm>
          <a:prstGeom prst="star6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5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5181600"/>
            <a:ext cx="3200400" cy="914400"/>
          </a:xfrm>
          <a:prstGeom prst="roundRect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five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Beautiful-Rose-Wallpaper-98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rcRect l="23333" t="4444" r="8333" b="7778"/>
          <a:stretch>
            <a:fillRect/>
          </a:stretch>
        </p:blipFill>
        <p:spPr>
          <a:xfrm>
            <a:off x="685800" y="1524000"/>
            <a:ext cx="1554480" cy="1497607"/>
          </a:xfrm>
          <a:prstGeom prst="ellipse">
            <a:avLst/>
          </a:prstGeom>
        </p:spPr>
      </p:pic>
      <p:pic>
        <p:nvPicPr>
          <p:cNvPr id="13" name="Picture 12" descr="Beautiful-Rose-Wallpaper-98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rcRect l="23333" t="4444" r="8333" b="7778"/>
          <a:stretch>
            <a:fillRect/>
          </a:stretch>
        </p:blipFill>
        <p:spPr>
          <a:xfrm>
            <a:off x="2057400" y="1752600"/>
            <a:ext cx="1554480" cy="1497607"/>
          </a:xfrm>
          <a:prstGeom prst="ellipse">
            <a:avLst/>
          </a:prstGeom>
        </p:spPr>
      </p:pic>
      <p:pic>
        <p:nvPicPr>
          <p:cNvPr id="14" name="Picture 13" descr="Beautiful-Rose-Wallpaper-98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rcRect l="23333" t="4444" r="8333" b="7778"/>
          <a:stretch>
            <a:fillRect/>
          </a:stretch>
        </p:blipFill>
        <p:spPr>
          <a:xfrm>
            <a:off x="3581400" y="1676400"/>
            <a:ext cx="1554480" cy="1497607"/>
          </a:xfrm>
          <a:prstGeom prst="ellipse">
            <a:avLst/>
          </a:prstGeom>
        </p:spPr>
      </p:pic>
      <p:pic>
        <p:nvPicPr>
          <p:cNvPr id="15" name="Picture 14" descr="Beautiful-Rose-Wallpaper-98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rcRect l="23333" t="4444" r="8333" b="7778"/>
          <a:stretch>
            <a:fillRect/>
          </a:stretch>
        </p:blipFill>
        <p:spPr>
          <a:xfrm>
            <a:off x="2971800" y="3124200"/>
            <a:ext cx="1554480" cy="1497607"/>
          </a:xfrm>
          <a:prstGeom prst="ellipse">
            <a:avLst/>
          </a:prstGeom>
        </p:spPr>
      </p:pic>
      <p:pic>
        <p:nvPicPr>
          <p:cNvPr id="16" name="Picture 15" descr="Beautiful-Rose-Wallpaper-98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rcRect l="23333" t="4444" r="8333" b="7778"/>
          <a:stretch>
            <a:fillRect/>
          </a:stretch>
        </p:blipFill>
        <p:spPr>
          <a:xfrm>
            <a:off x="1295400" y="3048000"/>
            <a:ext cx="1554480" cy="1497607"/>
          </a:xfrm>
          <a:prstGeom prst="ellipse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57200" y="1295400"/>
            <a:ext cx="5257800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3048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Look, listen and say: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 flipV="1">
            <a:off x="457200" y="990600"/>
            <a:ext cx="5410200" cy="76200"/>
          </a:xfrm>
          <a:prstGeom prst="rect">
            <a:avLst/>
          </a:prstGeom>
          <a:solidFill>
            <a:srgbClr val="F8A968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81000" y="1371600"/>
            <a:ext cx="8382000" cy="5486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762794" y="4114006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3277394" y="4037806"/>
            <a:ext cx="5638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04800" y="19050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04800" y="28956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4800" y="38862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04800" y="48768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04800" y="5791200"/>
            <a:ext cx="838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7200" y="13716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Picture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52800" y="13716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Figure 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48400" y="1371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Word 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40" descr="image_327_100324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457200" y="1981200"/>
            <a:ext cx="822960" cy="83994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733800" y="1981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48400" y="19050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one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4" name="Picture 43" descr="54e551e066da62cbc5acb931be3abe2c-fullsize.jpg"/>
          <p:cNvPicPr>
            <a:picLocks noChangeAspect="1"/>
          </p:cNvPicPr>
          <p:nvPr/>
        </p:nvPicPr>
        <p:blipFill>
          <a:blip r:embed="rId3">
            <a:lum contrast="40000"/>
          </a:blip>
          <a:srcRect l="21930" r="28168" b="1657"/>
          <a:stretch>
            <a:fillRect/>
          </a:stretch>
        </p:blipFill>
        <p:spPr>
          <a:xfrm>
            <a:off x="381000" y="2971800"/>
            <a:ext cx="731520" cy="864968"/>
          </a:xfrm>
          <a:prstGeom prst="rect">
            <a:avLst/>
          </a:prstGeom>
        </p:spPr>
      </p:pic>
      <p:pic>
        <p:nvPicPr>
          <p:cNvPr id="45" name="Picture 44" descr="54e551e066da62cbc5acb931be3abe2c-fullsize.jpg"/>
          <p:cNvPicPr>
            <a:picLocks noChangeAspect="1"/>
          </p:cNvPicPr>
          <p:nvPr/>
        </p:nvPicPr>
        <p:blipFill>
          <a:blip r:embed="rId3">
            <a:lum contrast="40000"/>
          </a:blip>
          <a:srcRect l="21930" r="28168" b="1657"/>
          <a:stretch>
            <a:fillRect/>
          </a:stretch>
        </p:blipFill>
        <p:spPr>
          <a:xfrm>
            <a:off x="1219200" y="2971800"/>
            <a:ext cx="731520" cy="864968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3810000" y="30480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05600" y="29718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9" name="Picture 48" descr="1019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l="5000" t="5075" r="30000"/>
          <a:stretch>
            <a:fillRect/>
          </a:stretch>
        </p:blipFill>
        <p:spPr>
          <a:xfrm>
            <a:off x="457200" y="3962400"/>
            <a:ext cx="731520" cy="713389"/>
          </a:xfrm>
          <a:prstGeom prst="rect">
            <a:avLst/>
          </a:prstGeom>
        </p:spPr>
      </p:pic>
      <p:pic>
        <p:nvPicPr>
          <p:cNvPr id="50" name="Picture 49" descr="1019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l="5000" t="5075" r="30000"/>
          <a:stretch>
            <a:fillRect/>
          </a:stretch>
        </p:blipFill>
        <p:spPr>
          <a:xfrm>
            <a:off x="1143000" y="4038600"/>
            <a:ext cx="731520" cy="713389"/>
          </a:xfrm>
          <a:prstGeom prst="rect">
            <a:avLst/>
          </a:prstGeom>
        </p:spPr>
      </p:pic>
      <p:pic>
        <p:nvPicPr>
          <p:cNvPr id="51" name="Picture 50" descr="1019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rcRect l="5000" t="5075" r="30000"/>
          <a:stretch>
            <a:fillRect/>
          </a:stretch>
        </p:blipFill>
        <p:spPr>
          <a:xfrm>
            <a:off x="1981200" y="4038600"/>
            <a:ext cx="731520" cy="71338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733800" y="39624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24600" y="40386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three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4" name="Picture 53" descr="Benefits of Watermelon like Viagra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l="8000" t="11526" r="8000" b="16832"/>
          <a:stretch>
            <a:fillRect/>
          </a:stretch>
        </p:blipFill>
        <p:spPr>
          <a:xfrm rot="5110911">
            <a:off x="396123" y="5123846"/>
            <a:ext cx="731520" cy="470260"/>
          </a:xfrm>
          <a:prstGeom prst="rect">
            <a:avLst/>
          </a:prstGeom>
        </p:spPr>
      </p:pic>
      <p:pic>
        <p:nvPicPr>
          <p:cNvPr id="55" name="Picture 54" descr="Benefits of Watermelon like Viagra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l="8000" t="11526" r="8000" b="16832"/>
          <a:stretch>
            <a:fillRect/>
          </a:stretch>
        </p:blipFill>
        <p:spPr>
          <a:xfrm rot="4695051">
            <a:off x="1005722" y="5123846"/>
            <a:ext cx="731520" cy="470260"/>
          </a:xfrm>
          <a:prstGeom prst="rect">
            <a:avLst/>
          </a:prstGeom>
        </p:spPr>
      </p:pic>
      <p:pic>
        <p:nvPicPr>
          <p:cNvPr id="56" name="Picture 55" descr="Benefits of Watermelon like Viagra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l="8000" t="11526" r="8000" b="16832"/>
          <a:stretch>
            <a:fillRect/>
          </a:stretch>
        </p:blipFill>
        <p:spPr>
          <a:xfrm rot="4695051">
            <a:off x="1691522" y="5123847"/>
            <a:ext cx="731520" cy="470260"/>
          </a:xfrm>
          <a:prstGeom prst="rect">
            <a:avLst/>
          </a:prstGeom>
        </p:spPr>
      </p:pic>
      <p:pic>
        <p:nvPicPr>
          <p:cNvPr id="57" name="Picture 56" descr="Benefits of Watermelon like Viagra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rcRect l="8000" t="11526" r="8000" b="16832"/>
          <a:stretch>
            <a:fillRect/>
          </a:stretch>
        </p:blipFill>
        <p:spPr>
          <a:xfrm rot="4695051">
            <a:off x="2301122" y="5123845"/>
            <a:ext cx="731520" cy="47026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581400" y="48768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705600" y="49530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1" name="Picture 60" descr="Finschs-Parakeet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t="10000" b="11333"/>
          <a:stretch>
            <a:fillRect/>
          </a:stretch>
        </p:blipFill>
        <p:spPr>
          <a:xfrm flipH="1">
            <a:off x="381000" y="5925748"/>
            <a:ext cx="731520" cy="828668"/>
          </a:xfrm>
          <a:prstGeom prst="ellipse">
            <a:avLst/>
          </a:prstGeom>
        </p:spPr>
      </p:pic>
      <p:pic>
        <p:nvPicPr>
          <p:cNvPr id="62" name="Picture 61" descr="Finschs-Parakeet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t="10000" b="11333"/>
          <a:stretch>
            <a:fillRect/>
          </a:stretch>
        </p:blipFill>
        <p:spPr>
          <a:xfrm flipH="1">
            <a:off x="990600" y="5925748"/>
            <a:ext cx="731520" cy="828668"/>
          </a:xfrm>
          <a:prstGeom prst="ellipse">
            <a:avLst/>
          </a:prstGeom>
        </p:spPr>
      </p:pic>
      <p:pic>
        <p:nvPicPr>
          <p:cNvPr id="63" name="Picture 62" descr="Finschs-Parakeet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t="10000" b="11333"/>
          <a:stretch>
            <a:fillRect/>
          </a:stretch>
        </p:blipFill>
        <p:spPr>
          <a:xfrm flipH="1">
            <a:off x="1524000" y="5925748"/>
            <a:ext cx="731520" cy="828668"/>
          </a:xfrm>
          <a:prstGeom prst="ellipse">
            <a:avLst/>
          </a:prstGeom>
        </p:spPr>
      </p:pic>
      <p:pic>
        <p:nvPicPr>
          <p:cNvPr id="64" name="Picture 63" descr="Finschs-Parakeet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t="10000" b="11333"/>
          <a:stretch>
            <a:fillRect/>
          </a:stretch>
        </p:blipFill>
        <p:spPr>
          <a:xfrm flipH="1">
            <a:off x="2133600" y="5867400"/>
            <a:ext cx="731520" cy="828668"/>
          </a:xfrm>
          <a:prstGeom prst="ellipse">
            <a:avLst/>
          </a:prstGeom>
        </p:spPr>
      </p:pic>
      <p:pic>
        <p:nvPicPr>
          <p:cNvPr id="65" name="Picture 64" descr="Finschs-Parakeet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rcRect t="10000" b="11333"/>
          <a:stretch>
            <a:fillRect/>
          </a:stretch>
        </p:blipFill>
        <p:spPr>
          <a:xfrm flipH="1">
            <a:off x="2743200" y="5867400"/>
            <a:ext cx="731520" cy="828668"/>
          </a:xfrm>
          <a:prstGeom prst="ellipse">
            <a:avLst/>
          </a:prstGeom>
        </p:spPr>
      </p:pic>
      <p:sp>
        <p:nvSpPr>
          <p:cNvPr id="66" name="TextBox 65"/>
          <p:cNvSpPr txBox="1"/>
          <p:nvPr/>
        </p:nvSpPr>
        <p:spPr>
          <a:xfrm>
            <a:off x="3581400" y="5791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324600" y="58674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five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7" grpId="0"/>
      <p:bldP spid="52" grpId="0"/>
      <p:bldP spid="53" grpId="0"/>
      <p:bldP spid="58" grpId="0"/>
      <p:bldP spid="59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6629400" cy="7078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many dolls?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495800" y="30480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562600" y="2286000"/>
            <a:ext cx="2743200" cy="17526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4538225220_0b7bda7131.jpg"/>
          <p:cNvPicPr>
            <a:picLocks noChangeAspect="1"/>
          </p:cNvPicPr>
          <p:nvPr/>
        </p:nvPicPr>
        <p:blipFill>
          <a:blip r:embed="rId2">
            <a:lum bright="10000" contrast="40000"/>
          </a:blip>
          <a:stretch>
            <a:fillRect/>
          </a:stretch>
        </p:blipFill>
        <p:spPr>
          <a:xfrm>
            <a:off x="228600" y="1600200"/>
            <a:ext cx="4023360" cy="3017520"/>
          </a:xfrm>
          <a:prstGeom prst="ellipse">
            <a:avLst/>
          </a:prstGeom>
        </p:spPr>
      </p:pic>
      <p:sp>
        <p:nvSpPr>
          <p:cNvPr id="11" name="6-Point Star 10"/>
          <p:cNvSpPr/>
          <p:nvPr/>
        </p:nvSpPr>
        <p:spPr>
          <a:xfrm>
            <a:off x="0" y="4495800"/>
            <a:ext cx="1371600" cy="1219200"/>
          </a:xfrm>
          <a:prstGeom prst="star6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6-Point Star 11"/>
          <p:cNvSpPr/>
          <p:nvPr/>
        </p:nvSpPr>
        <p:spPr>
          <a:xfrm>
            <a:off x="2667000" y="4572000"/>
            <a:ext cx="1371600" cy="1219200"/>
          </a:xfrm>
          <a:prstGeom prst="star6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5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6-Point Star 12"/>
          <p:cNvSpPr/>
          <p:nvPr/>
        </p:nvSpPr>
        <p:spPr>
          <a:xfrm>
            <a:off x="1295400" y="5181600"/>
            <a:ext cx="1371600" cy="1219200"/>
          </a:xfrm>
          <a:prstGeom prst="star6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6629400" cy="76944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How many flowers?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qw019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1930" t="19493"/>
          <a:stretch>
            <a:fillRect/>
          </a:stretch>
        </p:blipFill>
        <p:spPr>
          <a:xfrm>
            <a:off x="533400" y="1600200"/>
            <a:ext cx="2103120" cy="1626572"/>
          </a:xfrm>
          <a:prstGeom prst="ellipse">
            <a:avLst/>
          </a:prstGeom>
        </p:spPr>
      </p:pic>
      <p:pic>
        <p:nvPicPr>
          <p:cNvPr id="4" name="Picture 3" descr="qw019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1930" t="19493"/>
          <a:stretch>
            <a:fillRect/>
          </a:stretch>
        </p:blipFill>
        <p:spPr>
          <a:xfrm>
            <a:off x="1752600" y="3200400"/>
            <a:ext cx="2103120" cy="1626572"/>
          </a:xfrm>
          <a:prstGeom prst="ellipse">
            <a:avLst/>
          </a:prstGeom>
        </p:spPr>
      </p:pic>
      <p:pic>
        <p:nvPicPr>
          <p:cNvPr id="5" name="Picture 4" descr="qw019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rcRect l="21930" t="19493"/>
          <a:stretch>
            <a:fillRect/>
          </a:stretch>
        </p:blipFill>
        <p:spPr>
          <a:xfrm>
            <a:off x="2819400" y="1524000"/>
            <a:ext cx="2103120" cy="1626572"/>
          </a:xfrm>
          <a:prstGeom prst="ellipse">
            <a:avLst/>
          </a:prstGeom>
        </p:spPr>
      </p:pic>
      <p:sp>
        <p:nvSpPr>
          <p:cNvPr id="6" name="Flowchart: Sequential Access Storage 5"/>
          <p:cNvSpPr/>
          <p:nvPr/>
        </p:nvSpPr>
        <p:spPr>
          <a:xfrm rot="10979810">
            <a:off x="6027789" y="2742535"/>
            <a:ext cx="1598820" cy="1383380"/>
          </a:xfrm>
          <a:prstGeom prst="flowChartMagneticTap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495800" y="3276600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29400" y="3048000"/>
            <a:ext cx="53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5105400"/>
            <a:ext cx="3581400" cy="9144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three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9FC10"/>
              </a:gs>
              <a:gs pos="17999">
                <a:srgbClr val="FEE7F2"/>
              </a:gs>
              <a:gs pos="36000">
                <a:srgbClr val="FAC77D"/>
              </a:gs>
              <a:gs pos="61000">
                <a:schemeClr val="bg1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43200" y="33528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15 minutes</a:t>
            </a:r>
            <a:endParaRPr lang="en-US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62400" y="4114800"/>
            <a:ext cx="685800" cy="978408"/>
          </a:xfrm>
          <a:prstGeom prst="downArrow">
            <a:avLst/>
          </a:prstGeom>
          <a:solidFill>
            <a:srgbClr val="4CEA7D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048000" y="1143000"/>
            <a:ext cx="3124200" cy="205740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en-U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Practice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81000" y="5867400"/>
            <a:ext cx="609600" cy="533400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Sequential Access Storage 9"/>
          <p:cNvSpPr/>
          <p:nvPr/>
        </p:nvSpPr>
        <p:spPr>
          <a:xfrm>
            <a:off x="228600" y="5410200"/>
            <a:ext cx="612648" cy="457200"/>
          </a:xfrm>
          <a:prstGeom prst="flowChartMagneticTap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Preparation 10"/>
          <p:cNvSpPr/>
          <p:nvPr/>
        </p:nvSpPr>
        <p:spPr>
          <a:xfrm>
            <a:off x="990600" y="5562600"/>
            <a:ext cx="762000" cy="381000"/>
          </a:xfrm>
          <a:prstGeom prst="flowChartPreparation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1.gif"/>
          <p:cNvPicPr>
            <a:picLocks noChangeAspect="1"/>
          </p:cNvPicPr>
          <p:nvPr/>
        </p:nvPicPr>
        <p:blipFill>
          <a:blip r:embed="rId2">
            <a:lum contrast="40000"/>
          </a:blip>
          <a:stretch>
            <a:fillRect/>
          </a:stretch>
        </p:blipFill>
        <p:spPr>
          <a:xfrm>
            <a:off x="228600" y="5410200"/>
            <a:ext cx="457200" cy="457200"/>
          </a:xfrm>
          <a:prstGeom prst="rect">
            <a:avLst/>
          </a:prstGeom>
        </p:spPr>
      </p:pic>
      <p:pic>
        <p:nvPicPr>
          <p:cNvPr id="13" name="Picture 12" descr="5.gif"/>
          <p:cNvPicPr>
            <a:picLocks noChangeAspect="1"/>
          </p:cNvPicPr>
          <p:nvPr/>
        </p:nvPicPr>
        <p:blipFill>
          <a:blip r:embed="rId3">
            <a:lum contrast="40000"/>
          </a:blip>
          <a:stretch>
            <a:fillRect/>
          </a:stretch>
        </p:blipFill>
        <p:spPr>
          <a:xfrm>
            <a:off x="457200" y="5943600"/>
            <a:ext cx="365760" cy="365760"/>
          </a:xfrm>
          <a:prstGeom prst="rect">
            <a:avLst/>
          </a:prstGeom>
        </p:spPr>
      </p:pic>
      <p:pic>
        <p:nvPicPr>
          <p:cNvPr id="14" name="Picture 13" descr="3.gif"/>
          <p:cNvPicPr>
            <a:picLocks noChangeAspect="1"/>
          </p:cNvPicPr>
          <p:nvPr/>
        </p:nvPicPr>
        <p:blipFill>
          <a:blip r:embed="rId4">
            <a:lum contrast="40000"/>
          </a:blip>
          <a:stretch>
            <a:fillRect/>
          </a:stretch>
        </p:blipFill>
        <p:spPr>
          <a:xfrm>
            <a:off x="1066800" y="5562600"/>
            <a:ext cx="365760" cy="365760"/>
          </a:xfrm>
          <a:prstGeom prst="rect">
            <a:avLst/>
          </a:prstGeom>
        </p:spPr>
      </p:pic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3.23699E-6 L 0.00417 0.2284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5791200" cy="646331"/>
          </a:xfrm>
          <a:prstGeom prst="rect">
            <a:avLst/>
          </a:prstGeom>
          <a:noFill/>
          <a:ln>
            <a:solidFill>
              <a:srgbClr val="4CEA7D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Match the numbers with words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48400" y="228600"/>
            <a:ext cx="2286000" cy="9906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P.W</a:t>
            </a:r>
          </a:p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Time: </a:t>
            </a:r>
            <a:r>
              <a:rPr lang="en-US" sz="2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5 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minutes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600200" y="1371600"/>
            <a:ext cx="5257800" cy="5486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600200" y="19050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76400" y="2895600"/>
            <a:ext cx="518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76400" y="3886200"/>
            <a:ext cx="518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00200" y="48006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00200" y="57912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47800" y="13716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000" y="1371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Word 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6400" y="4876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91000" y="29718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one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28800" y="30480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8200" y="40386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2600" y="39624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67200" y="19812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three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76400" y="1981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200" y="58674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52600" y="57912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67200" y="48768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five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rot="16200000" flipH="1">
            <a:off x="1067594" y="4114006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905000" y="13716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Number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rot="16200000" flipH="1">
            <a:off x="2057400" y="3276600"/>
            <a:ext cx="3505200" cy="1981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2743200" y="3581400"/>
            <a:ext cx="2057400" cy="838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5400000" flipH="1" flipV="1">
            <a:off x="2895600" y="2514600"/>
            <a:ext cx="1905000" cy="1905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2895600" y="5334000"/>
            <a:ext cx="18288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V="1">
            <a:off x="2743200" y="3505200"/>
            <a:ext cx="2057400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5791200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4CEA7D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Write the missing numbers by using pictures:  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24600" y="457200"/>
            <a:ext cx="2209800" cy="1066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I.W</a:t>
            </a:r>
          </a:p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Time: </a:t>
            </a:r>
            <a:r>
              <a:rPr lang="en-US" sz="2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5 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minutes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381000" y="2735759"/>
            <a:ext cx="44958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876800" y="3269159"/>
            <a:ext cx="373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76800" y="2735759"/>
            <a:ext cx="373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" y="4107359"/>
            <a:ext cx="2895600" cy="7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4800" y="4876800"/>
            <a:ext cx="2895600" cy="7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47800" y="2811959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0" y="2735759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2667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1000" y="3269159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one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00400" y="26670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0400" y="3192959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05400" y="2667000"/>
            <a:ext cx="182880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24400" y="3269159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three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05600" y="26595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2800" y="3269159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0" y="4038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2000" y="49530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five </a:t>
            </a:r>
            <a:endParaRPr lang="en-US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rot="16200000" flipH="1">
            <a:off x="2400301" y="3002459"/>
            <a:ext cx="53340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6515894" y="3002459"/>
            <a:ext cx="5326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8344694" y="3001665"/>
            <a:ext cx="5326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2819797" y="4495403"/>
            <a:ext cx="76200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-79523" y="4491682"/>
            <a:ext cx="769441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24.gif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5105400" y="2667000"/>
            <a:ext cx="457200" cy="577273"/>
          </a:xfrm>
          <a:prstGeom prst="rect">
            <a:avLst/>
          </a:prstGeom>
        </p:spPr>
      </p:pic>
      <p:pic>
        <p:nvPicPr>
          <p:cNvPr id="28" name="Picture 27" descr="24.gif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5638800" y="2743200"/>
            <a:ext cx="396850" cy="501073"/>
          </a:xfrm>
          <a:prstGeom prst="rect">
            <a:avLst/>
          </a:prstGeom>
        </p:spPr>
      </p:pic>
      <p:pic>
        <p:nvPicPr>
          <p:cNvPr id="29" name="Picture 28" descr="24.gif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6096000" y="2667000"/>
            <a:ext cx="457200" cy="577273"/>
          </a:xfrm>
          <a:prstGeom prst="rect">
            <a:avLst/>
          </a:prstGeom>
        </p:spPr>
      </p:pic>
      <p:pic>
        <p:nvPicPr>
          <p:cNvPr id="30" name="Picture 29" descr="013.gif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3505200" y="2667000"/>
            <a:ext cx="548640" cy="637032"/>
          </a:xfrm>
          <a:prstGeom prst="rect">
            <a:avLst/>
          </a:prstGeom>
        </p:spPr>
      </p:pic>
      <p:pic>
        <p:nvPicPr>
          <p:cNvPr id="36" name="Picture 35" descr="rose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l="20833" t="8889" r="29167" b="33333"/>
          <a:stretch>
            <a:fillRect/>
          </a:stretch>
        </p:blipFill>
        <p:spPr>
          <a:xfrm>
            <a:off x="304800" y="4267200"/>
            <a:ext cx="548640" cy="475488"/>
          </a:xfrm>
          <a:prstGeom prst="ellipse">
            <a:avLst/>
          </a:prstGeom>
        </p:spPr>
      </p:pic>
      <p:pic>
        <p:nvPicPr>
          <p:cNvPr id="40" name="Picture 39" descr="rose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l="20833" t="8889" r="29167" b="33333"/>
          <a:stretch>
            <a:fillRect/>
          </a:stretch>
        </p:blipFill>
        <p:spPr>
          <a:xfrm>
            <a:off x="914400" y="4267200"/>
            <a:ext cx="548640" cy="475488"/>
          </a:xfrm>
          <a:prstGeom prst="ellipse">
            <a:avLst/>
          </a:prstGeom>
        </p:spPr>
      </p:pic>
      <p:pic>
        <p:nvPicPr>
          <p:cNvPr id="41" name="Picture 40" descr="rose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l="20833" t="8889" r="29167" b="33333"/>
          <a:stretch>
            <a:fillRect/>
          </a:stretch>
        </p:blipFill>
        <p:spPr>
          <a:xfrm>
            <a:off x="1447800" y="4267200"/>
            <a:ext cx="548640" cy="475488"/>
          </a:xfrm>
          <a:prstGeom prst="ellipse">
            <a:avLst/>
          </a:prstGeom>
        </p:spPr>
      </p:pic>
      <p:pic>
        <p:nvPicPr>
          <p:cNvPr id="42" name="Picture 41" descr="rose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l="20833" t="8889" r="29167" b="33333"/>
          <a:stretch>
            <a:fillRect/>
          </a:stretch>
        </p:blipFill>
        <p:spPr>
          <a:xfrm>
            <a:off x="1981200" y="4267200"/>
            <a:ext cx="548640" cy="475488"/>
          </a:xfrm>
          <a:prstGeom prst="ellipse">
            <a:avLst/>
          </a:prstGeom>
        </p:spPr>
      </p:pic>
      <p:pic>
        <p:nvPicPr>
          <p:cNvPr id="44" name="Picture 43" descr="rose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l="20833" t="8889" r="29167" b="33333"/>
          <a:stretch>
            <a:fillRect/>
          </a:stretch>
        </p:blipFill>
        <p:spPr>
          <a:xfrm>
            <a:off x="2514600" y="4267200"/>
            <a:ext cx="548640" cy="475488"/>
          </a:xfrm>
          <a:prstGeom prst="ellipse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5" grpId="0"/>
      <p:bldP spid="26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5791200" cy="954107"/>
          </a:xfrm>
          <a:prstGeom prst="rect">
            <a:avLst/>
          </a:prstGeom>
          <a:noFill/>
          <a:ln>
            <a:solidFill>
              <a:srgbClr val="4CEA7D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Write in words &amp; re-arrange the numbers: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304800"/>
            <a:ext cx="2209800" cy="685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S.G.W</a:t>
            </a:r>
          </a:p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Time: </a:t>
            </a:r>
            <a:r>
              <a:rPr lang="en-US" sz="2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5 </a:t>
            </a:r>
            <a:r>
              <a:rPr lang="en-US" sz="2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minutes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600200" y="1371600"/>
            <a:ext cx="5257800" cy="5486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600200" y="19050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76400" y="2895600"/>
            <a:ext cx="518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676400" y="3886200"/>
            <a:ext cx="518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00200" y="48006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600200" y="5791200"/>
            <a:ext cx="525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47800" y="13716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</a:t>
            </a:r>
            <a:endParaRPr lang="en-US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000" y="13716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Words 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2600" y="2895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91000" y="29718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one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39624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8200" y="40386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28800" y="19812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67200" y="1981200"/>
            <a:ext cx="243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three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2600" y="57912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48200" y="58674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four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28800" y="48768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67200" y="48768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five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rot="16200000" flipH="1">
            <a:off x="1067594" y="4114006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905000" y="1371600"/>
            <a:ext cx="17526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Numbers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7341E-6 L 5.55112E-17 0.2726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.0111 L 5.55112E-17 -0.11584 " pathEditMode="relative" rAng="0" ptsTypes="AA">
                                      <p:cBhvr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89017E-6 L 5.55112E-17 -0.14427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36994E-6 L -0.00417 0.12833 " pathEditMode="relative" rAng="0" ptsTypes="AA">
                                      <p:cBhvr>
                                        <p:cTn id="3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6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0.03329 L 3.33333E-6 -0.11099 " pathEditMode="relative" rAng="0" ptsTypes="AA">
                                      <p:cBhvr>
                                        <p:cTn id="3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7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1.32948E-6 L 1.11022E-16 0.27699 " pathEditMode="relative" rAng="0" ptsTypes="AA">
                                      <p:cBhvr>
                                        <p:cTn id="4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4335E-6 L 0.00416 -0.16023 " pathEditMode="relative" rAng="0" ptsTypes="AA">
                                      <p:cBhvr>
                                        <p:cTn id="4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8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-0.02705 L -0.00833 -0.16647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7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81503E-6 L 3.33333E-6 0.14428 " pathEditMode="relative" rAng="0" ptsTypes="AA">
                                      <p:cBhvr>
                                        <p:cTn id="47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31214E-7 L -3.33333E-6 -0.14474 " pathEditMode="relative" rAng="0" ptsTypes="AA">
                                      <p:cBhvr>
                                        <p:cTn id="4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20" grpId="0"/>
      <p:bldP spid="21" grpId="0"/>
      <p:bldP spid="21" grpId="1"/>
      <p:bldP spid="25" grpId="0"/>
      <p:bldP spid="26" grpId="0"/>
      <p:bldP spid="26" grpId="1"/>
      <p:bldP spid="31" grpId="0"/>
      <p:bldP spid="32" grpId="0"/>
      <p:bldP spid="32" grpId="1"/>
      <p:bldP spid="38" grpId="0"/>
      <p:bldP spid="39" grpId="0"/>
      <p:bldP spid="3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9FC10"/>
              </a:gs>
              <a:gs pos="17999">
                <a:srgbClr val="FEE7F2"/>
              </a:gs>
              <a:gs pos="36000">
                <a:srgbClr val="FAC77D"/>
              </a:gs>
              <a:gs pos="61000">
                <a:schemeClr val="bg1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33400" y="381000"/>
            <a:ext cx="533400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000" dirty="0" smtClean="0"/>
              <a:t>Rearrange the words with pictures: </a:t>
            </a:r>
            <a:endParaRPr lang="en-US" sz="2000" dirty="0"/>
          </a:p>
        </p:txBody>
      </p:sp>
      <p:sp>
        <p:nvSpPr>
          <p:cNvPr id="16" name="Rounded Rectangle 15"/>
          <p:cNvSpPr/>
          <p:nvPr/>
        </p:nvSpPr>
        <p:spPr>
          <a:xfrm rot="21317053">
            <a:off x="6126728" y="327012"/>
            <a:ext cx="2428955" cy="847539"/>
          </a:xfrm>
          <a:prstGeom prst="roundRect">
            <a:avLst/>
          </a:prstGeom>
          <a:solidFill>
            <a:schemeClr val="accent4">
              <a:shade val="63000"/>
              <a:satMod val="1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298856" lon="21573786" rev="21298858"/>
            </a:camera>
            <a:lightRig rig="brightRoom" dir="t">
              <a:rot lat="0" lon="0" rev="7800000"/>
            </a:lightRig>
          </a:scene3d>
          <a:sp3d extrusionH="101600" prstMaterial="matte">
            <a:bevelT w="146050" h="63500" prst="convex"/>
            <a:bevelB h="508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W.C.W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1365101226.jpg"/>
          <p:cNvPicPr>
            <a:picLocks noChangeAspect="1"/>
          </p:cNvPicPr>
          <p:nvPr/>
        </p:nvPicPr>
        <p:blipFill>
          <a:blip r:embed="rId2">
            <a:lum contrast="40000"/>
          </a:blip>
          <a:srcRect l="2976" r="22619"/>
          <a:stretch>
            <a:fillRect/>
          </a:stretch>
        </p:blipFill>
        <p:spPr>
          <a:xfrm>
            <a:off x="1950720" y="1828800"/>
            <a:ext cx="640080" cy="645201"/>
          </a:xfrm>
          <a:prstGeom prst="ellipse">
            <a:avLst/>
          </a:prstGeom>
        </p:spPr>
      </p:pic>
      <p:pic>
        <p:nvPicPr>
          <p:cNvPr id="18" name="Picture 17" descr="1365101226.jpg"/>
          <p:cNvPicPr>
            <a:picLocks noChangeAspect="1"/>
          </p:cNvPicPr>
          <p:nvPr/>
        </p:nvPicPr>
        <p:blipFill>
          <a:blip r:embed="rId2">
            <a:lum contrast="40000"/>
          </a:blip>
          <a:srcRect l="2976" r="22619"/>
          <a:stretch>
            <a:fillRect/>
          </a:stretch>
        </p:blipFill>
        <p:spPr>
          <a:xfrm>
            <a:off x="1493520" y="2362200"/>
            <a:ext cx="640080" cy="645201"/>
          </a:xfrm>
          <a:prstGeom prst="ellipse">
            <a:avLst/>
          </a:prstGeom>
        </p:spPr>
      </p:pic>
      <p:pic>
        <p:nvPicPr>
          <p:cNvPr id="19" name="Picture 18" descr="1365101226.jpg"/>
          <p:cNvPicPr>
            <a:picLocks noChangeAspect="1"/>
          </p:cNvPicPr>
          <p:nvPr/>
        </p:nvPicPr>
        <p:blipFill>
          <a:blip r:embed="rId2">
            <a:lum contrast="40000"/>
          </a:blip>
          <a:srcRect l="2976" r="22619"/>
          <a:stretch>
            <a:fillRect/>
          </a:stretch>
        </p:blipFill>
        <p:spPr>
          <a:xfrm>
            <a:off x="1417320" y="1600200"/>
            <a:ext cx="640080" cy="645201"/>
          </a:xfrm>
          <a:prstGeom prst="ellipse">
            <a:avLst/>
          </a:prstGeom>
        </p:spPr>
      </p:pic>
      <p:pic>
        <p:nvPicPr>
          <p:cNvPr id="20" name="Picture 19" descr="1365101226.jpg"/>
          <p:cNvPicPr>
            <a:picLocks noChangeAspect="1"/>
          </p:cNvPicPr>
          <p:nvPr/>
        </p:nvPicPr>
        <p:blipFill>
          <a:blip r:embed="rId2">
            <a:lum contrast="40000"/>
          </a:blip>
          <a:srcRect l="2976" r="22619"/>
          <a:stretch>
            <a:fillRect/>
          </a:stretch>
        </p:blipFill>
        <p:spPr>
          <a:xfrm>
            <a:off x="2255520" y="2438400"/>
            <a:ext cx="640080" cy="645201"/>
          </a:xfrm>
          <a:prstGeom prst="ellipse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188720" y="2209800"/>
            <a:ext cx="1905000" cy="3810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32-Point Star 23"/>
          <p:cNvSpPr/>
          <p:nvPr/>
        </p:nvSpPr>
        <p:spPr>
          <a:xfrm>
            <a:off x="3124200" y="2590800"/>
            <a:ext cx="3276600" cy="2209800"/>
          </a:xfrm>
          <a:prstGeom prst="star32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Checking learning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25" descr="13521912-tomato-over-white-background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4444" t="14444" r="4444" b="7778"/>
          <a:stretch>
            <a:fillRect/>
          </a:stretch>
        </p:blipFill>
        <p:spPr>
          <a:xfrm>
            <a:off x="5334000" y="5410200"/>
            <a:ext cx="731520" cy="624468"/>
          </a:xfrm>
          <a:prstGeom prst="ellipse">
            <a:avLst/>
          </a:prstGeom>
        </p:spPr>
      </p:pic>
      <p:pic>
        <p:nvPicPr>
          <p:cNvPr id="27" name="Picture 26" descr="13521912-tomato-over-white-background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l="4444" t="14444" r="4444" b="7778"/>
          <a:stretch>
            <a:fillRect/>
          </a:stretch>
        </p:blipFill>
        <p:spPr>
          <a:xfrm>
            <a:off x="4572000" y="5486400"/>
            <a:ext cx="731520" cy="624468"/>
          </a:xfrm>
          <a:prstGeom prst="ellipse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4343400" y="5486400"/>
            <a:ext cx="1905000" cy="5334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" name="Picture 30" descr="gfre.jpg"/>
          <p:cNvPicPr>
            <a:picLocks noChangeAspect="1"/>
          </p:cNvPicPr>
          <p:nvPr/>
        </p:nvPicPr>
        <p:blipFill>
          <a:blip r:embed="rId4">
            <a:lum contrast="40000"/>
          </a:blip>
          <a:srcRect l="18000" t="9036" r="13200"/>
          <a:stretch>
            <a:fillRect/>
          </a:stretch>
        </p:blipFill>
        <p:spPr>
          <a:xfrm>
            <a:off x="4724400" y="990600"/>
            <a:ext cx="731520" cy="642204"/>
          </a:xfrm>
          <a:prstGeom prst="ellipse">
            <a:avLst/>
          </a:prstGeom>
        </p:spPr>
      </p:pic>
      <p:pic>
        <p:nvPicPr>
          <p:cNvPr id="32" name="Picture 31" descr="gfre.jpg"/>
          <p:cNvPicPr>
            <a:picLocks noChangeAspect="1"/>
          </p:cNvPicPr>
          <p:nvPr/>
        </p:nvPicPr>
        <p:blipFill>
          <a:blip r:embed="rId4">
            <a:lum contrast="40000"/>
          </a:blip>
          <a:srcRect l="18000" t="9036" r="13200"/>
          <a:stretch>
            <a:fillRect/>
          </a:stretch>
        </p:blipFill>
        <p:spPr>
          <a:xfrm>
            <a:off x="5334000" y="990600"/>
            <a:ext cx="731520" cy="642204"/>
          </a:xfrm>
          <a:prstGeom prst="ellipse">
            <a:avLst/>
          </a:prstGeom>
        </p:spPr>
      </p:pic>
      <p:pic>
        <p:nvPicPr>
          <p:cNvPr id="33" name="Picture 32" descr="gfre.jpg"/>
          <p:cNvPicPr>
            <a:picLocks noChangeAspect="1"/>
          </p:cNvPicPr>
          <p:nvPr/>
        </p:nvPicPr>
        <p:blipFill>
          <a:blip r:embed="rId4">
            <a:lum contrast="40000"/>
          </a:blip>
          <a:srcRect l="18000" t="9036" r="13200"/>
          <a:stretch>
            <a:fillRect/>
          </a:stretch>
        </p:blipFill>
        <p:spPr>
          <a:xfrm>
            <a:off x="5486400" y="1600200"/>
            <a:ext cx="731520" cy="642204"/>
          </a:xfrm>
          <a:prstGeom prst="ellipse">
            <a:avLst/>
          </a:prstGeom>
        </p:spPr>
      </p:pic>
      <p:pic>
        <p:nvPicPr>
          <p:cNvPr id="34" name="Picture 33" descr="gfre.jpg"/>
          <p:cNvPicPr>
            <a:picLocks noChangeAspect="1"/>
          </p:cNvPicPr>
          <p:nvPr/>
        </p:nvPicPr>
        <p:blipFill>
          <a:blip r:embed="rId4">
            <a:lum contrast="40000"/>
          </a:blip>
          <a:srcRect l="18000" t="9036" r="13200"/>
          <a:stretch>
            <a:fillRect/>
          </a:stretch>
        </p:blipFill>
        <p:spPr>
          <a:xfrm>
            <a:off x="4724400" y="1600200"/>
            <a:ext cx="731520" cy="642204"/>
          </a:xfrm>
          <a:prstGeom prst="ellipse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4343400" y="1295400"/>
            <a:ext cx="1905000" cy="5334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one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1" name="Picture 20" descr="1365101226.jpg"/>
          <p:cNvPicPr>
            <a:picLocks noChangeAspect="1"/>
          </p:cNvPicPr>
          <p:nvPr/>
        </p:nvPicPr>
        <p:blipFill>
          <a:blip r:embed="rId2">
            <a:lum contrast="40000"/>
          </a:blip>
          <a:srcRect l="2976" r="22619"/>
          <a:stretch>
            <a:fillRect/>
          </a:stretch>
        </p:blipFill>
        <p:spPr>
          <a:xfrm>
            <a:off x="2560320" y="1752600"/>
            <a:ext cx="640080" cy="645201"/>
          </a:xfrm>
          <a:prstGeom prst="ellipse">
            <a:avLst/>
          </a:prstGeom>
        </p:spPr>
      </p:pic>
      <p:pic>
        <p:nvPicPr>
          <p:cNvPr id="40" name="Picture 39" descr="54e551e066da62cbc5acb931be3abe2c-fullsize.jpg"/>
          <p:cNvPicPr>
            <a:picLocks noChangeAspect="1"/>
          </p:cNvPicPr>
          <p:nvPr/>
        </p:nvPicPr>
        <p:blipFill>
          <a:blip r:embed="rId5">
            <a:lum contrast="40000"/>
          </a:blip>
          <a:srcRect l="18811" r="28168" b="3216"/>
          <a:stretch>
            <a:fillRect/>
          </a:stretch>
        </p:blipFill>
        <p:spPr>
          <a:xfrm>
            <a:off x="6934200" y="2590800"/>
            <a:ext cx="1005840" cy="1836027"/>
          </a:xfrm>
          <a:prstGeom prst="ellipse">
            <a:avLst/>
          </a:prstGeom>
        </p:spPr>
      </p:pic>
      <p:sp>
        <p:nvSpPr>
          <p:cNvPr id="43" name="Rounded Rectangle 42"/>
          <p:cNvSpPr/>
          <p:nvPr/>
        </p:nvSpPr>
        <p:spPr>
          <a:xfrm>
            <a:off x="6400800" y="3352800"/>
            <a:ext cx="1905000" cy="5334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two</a:t>
            </a:r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4" name="Picture 43" descr="তিনা  রাজ কন্যা.jpg"/>
          <p:cNvPicPr>
            <a:picLocks noChangeAspect="1"/>
          </p:cNvPicPr>
          <p:nvPr/>
        </p:nvPicPr>
        <p:blipFill>
          <a:blip r:embed="rId6">
            <a:lum bright="10000" contrast="40000"/>
          </a:blip>
          <a:stretch>
            <a:fillRect/>
          </a:stretch>
        </p:blipFill>
        <p:spPr>
          <a:xfrm>
            <a:off x="1143000" y="3886200"/>
            <a:ext cx="1920240" cy="1281074"/>
          </a:xfrm>
          <a:prstGeom prst="ellipse">
            <a:avLst/>
          </a:prstGeom>
        </p:spPr>
      </p:pic>
      <p:sp>
        <p:nvSpPr>
          <p:cNvPr id="45" name="Rounded Rectangle 44"/>
          <p:cNvSpPr/>
          <p:nvPr/>
        </p:nvSpPr>
        <p:spPr>
          <a:xfrm>
            <a:off x="1143000" y="4343400"/>
            <a:ext cx="1905000" cy="3810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51445E-7 L 0.2375 0.4494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" y="2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36994E-6 L -0.24584 0.41618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" y="2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62428E-6 L -0.00087 0.4383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1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17919E-6 L 0.37083 -0.3163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" y="-15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24855E-7 L -0.35417 -0.37179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  <p:bldP spid="35" grpId="0" animBg="1"/>
      <p:bldP spid="43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C9FC10"/>
              </a:gs>
              <a:gs pos="17999">
                <a:srgbClr val="FEE7F2"/>
              </a:gs>
              <a:gs pos="36000">
                <a:srgbClr val="FAC77D"/>
              </a:gs>
              <a:gs pos="61000">
                <a:schemeClr val="bg1"/>
              </a:gs>
              <a:gs pos="82001">
                <a:srgbClr val="FBD49C"/>
              </a:gs>
              <a:gs pos="100000">
                <a:srgbClr val="FEE7F2"/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ct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22530" name="Presentation" showAsIcon="1" r:id="rId3" imgW="914400" imgH="771480" progId="PowerPoint.Show.12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38200" y="609600"/>
            <a:ext cx="7696200" cy="175432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Let’s play the number game</a:t>
            </a:r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Plaque 17"/>
          <p:cNvSpPr/>
          <p:nvPr/>
        </p:nvSpPr>
        <p:spPr>
          <a:xfrm>
            <a:off x="914400" y="48768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1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Plaque 18"/>
          <p:cNvSpPr/>
          <p:nvPr/>
        </p:nvSpPr>
        <p:spPr>
          <a:xfrm>
            <a:off x="1524000" y="57912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5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Plaque 19"/>
          <p:cNvSpPr/>
          <p:nvPr/>
        </p:nvSpPr>
        <p:spPr>
          <a:xfrm>
            <a:off x="1219200" y="5257800"/>
            <a:ext cx="914400" cy="609600"/>
          </a:xfrm>
          <a:prstGeom prst="plaque">
            <a:avLst/>
          </a:prstGeom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oses_wallpaper-dsc01184.jpg"/>
          <p:cNvPicPr>
            <a:picLocks noChangeAspect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2438400" y="2133600"/>
            <a:ext cx="4572000" cy="3429000"/>
          </a:xfrm>
          <a:prstGeom prst="ellipse">
            <a:avLst/>
          </a:prstGeom>
        </p:spPr>
      </p:pic>
      <p:sp>
        <p:nvSpPr>
          <p:cNvPr id="7" name="Oval 6"/>
          <p:cNvSpPr/>
          <p:nvPr/>
        </p:nvSpPr>
        <p:spPr>
          <a:xfrm>
            <a:off x="7467600" y="3733800"/>
            <a:ext cx="914400" cy="914400"/>
          </a:xfrm>
          <a:prstGeom prst="ellipse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2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Flowchart: Sequential Access Storage 7"/>
          <p:cNvSpPr/>
          <p:nvPr/>
        </p:nvSpPr>
        <p:spPr>
          <a:xfrm>
            <a:off x="2362200" y="838200"/>
            <a:ext cx="914400" cy="731520"/>
          </a:xfrm>
          <a:prstGeom prst="flowChartMagneticTape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5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Sun 9"/>
          <p:cNvSpPr/>
          <p:nvPr/>
        </p:nvSpPr>
        <p:spPr>
          <a:xfrm>
            <a:off x="6553200" y="762000"/>
            <a:ext cx="990600" cy="1143000"/>
          </a:xfrm>
          <a:prstGeom prst="sun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Donut 10"/>
          <p:cNvSpPr/>
          <p:nvPr/>
        </p:nvSpPr>
        <p:spPr>
          <a:xfrm>
            <a:off x="3733800" y="5638800"/>
            <a:ext cx="914400" cy="914400"/>
          </a:xfrm>
          <a:prstGeom prst="donu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3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848600" y="5562600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6-Point Star 13"/>
          <p:cNvSpPr/>
          <p:nvPr/>
        </p:nvSpPr>
        <p:spPr>
          <a:xfrm>
            <a:off x="914400" y="3733800"/>
            <a:ext cx="1066800" cy="1066800"/>
          </a:xfrm>
          <a:prstGeom prst="star6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4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15" name="Picture 14" descr="38.gif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2971800" y="2133600"/>
            <a:ext cx="3810000" cy="1724025"/>
          </a:xfrm>
          <a:prstGeom prst="rect">
            <a:avLst/>
          </a:prstGeom>
        </p:spPr>
      </p:pic>
      <p:pic>
        <p:nvPicPr>
          <p:cNvPr id="16" name="Picture 15" descr="flowe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133600"/>
            <a:ext cx="914400" cy="825190"/>
          </a:xfrm>
          <a:prstGeom prst="rect">
            <a:avLst/>
          </a:prstGeom>
        </p:spPr>
      </p:pic>
      <p:pic>
        <p:nvPicPr>
          <p:cNvPr id="12" name="Picture 11" descr="niagara1.jpg"/>
          <p:cNvPicPr>
            <a:picLocks noChangeAspect="1"/>
          </p:cNvPicPr>
          <p:nvPr/>
        </p:nvPicPr>
        <p:blipFill>
          <a:blip r:embed="rId5">
            <a:lum bright="10000" contras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625</TotalTime>
  <Words>279</Words>
  <Application>Microsoft Office PowerPoint</Application>
  <PresentationFormat>On-screen Show (4:3)</PresentationFormat>
  <Paragraphs>131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Oriel</vt:lpstr>
      <vt:lpstr>Packager Shell Object</vt:lpstr>
      <vt:lpstr>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Trade Park</dc:creator>
  <cp:lastModifiedBy>Trade Park</cp:lastModifiedBy>
  <cp:revision>92</cp:revision>
  <dcterms:created xsi:type="dcterms:W3CDTF">2006-08-16T00:00:00Z</dcterms:created>
  <dcterms:modified xsi:type="dcterms:W3CDTF">2013-06-30T07:23:23Z</dcterms:modified>
</cp:coreProperties>
</file>