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62" r:id="rId3"/>
    <p:sldId id="270" r:id="rId4"/>
    <p:sldId id="276" r:id="rId5"/>
    <p:sldId id="277" r:id="rId6"/>
    <p:sldId id="271" r:id="rId7"/>
    <p:sldId id="272" r:id="rId8"/>
    <p:sldId id="273" r:id="rId9"/>
    <p:sldId id="274" r:id="rId10"/>
    <p:sldId id="275" r:id="rId11"/>
    <p:sldId id="268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DDB7A-EE64-47BD-B3AE-5EAB22049CED}" type="datetimeFigureOut">
              <a:rPr lang="en-US" smtClean="0"/>
              <a:t>6/30/2013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CA91A-8599-491B-8638-2841F87E9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15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CA91A-8599-491B-8638-2841F87E97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CA91A-8599-491B-8638-2841F87E97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0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CA91A-8599-491B-8638-2841F87E973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9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981200"/>
            <a:ext cx="7772400" cy="1470025"/>
          </a:xfrm>
        </p:spPr>
        <p:txBody>
          <a:bodyPr>
            <a:noAutofit/>
          </a:bodyPr>
          <a:lstStyle/>
          <a:p>
            <a:r>
              <a:rPr lang="bn-BD" sz="1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7772400" cy="5638800"/>
          </a:xfrm>
        </p:spPr>
        <p:txBody>
          <a:bodyPr/>
          <a:lstStyle/>
          <a:p>
            <a:pPr lvl="0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9" y="3352800"/>
            <a:ext cx="5286343" cy="251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3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b="1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b="1" u="sng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36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মুহাম্মদ মকবুল </a:t>
            </a:r>
            <a:r>
              <a:rPr lang="bn-BD" sz="3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হুসেন</a:t>
            </a:r>
            <a:endParaRPr lang="bn-BD" sz="36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সিনিয়র </a:t>
            </a:r>
            <a:r>
              <a:rPr lang="bn-BD" sz="36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r>
              <a:rPr lang="bn-BD" sz="36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নাযিরাবাদ উচ্চবিদ্যালয়</a:t>
            </a:r>
          </a:p>
          <a:p>
            <a:r>
              <a:rPr lang="bn-BD" sz="3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চুরখাই ,  ময়মনসিংহ  </a:t>
            </a:r>
            <a:r>
              <a:rPr lang="bn-BD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267200" y="1447800"/>
            <a:ext cx="4038600" cy="4525963"/>
          </a:xfrm>
        </p:spPr>
        <p:txBody>
          <a:bodyPr/>
          <a:lstStyle/>
          <a:p>
            <a:r>
              <a:rPr lang="bn-BD" sz="40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শ্রেনি-অষ্টম</a:t>
            </a:r>
            <a:r>
              <a:rPr lang="bn-BD" b="1" dirty="0">
                <a:solidFill>
                  <a:schemeClr val="accent6">
                    <a:lumMod val="75000"/>
                  </a:schemeClr>
                </a:solidFill>
              </a:rPr>
              <a:t>                          </a:t>
            </a:r>
            <a:r>
              <a:rPr lang="bn-BD" b="1" dirty="0" smtClean="0">
                <a:solidFill>
                  <a:schemeClr val="accent6">
                    <a:lumMod val="75000"/>
                  </a:schemeClr>
                </a:solidFill>
              </a:rPr>
              <a:t>বিষয়-বিজ্ঞান</a:t>
            </a:r>
          </a:p>
          <a:p>
            <a:r>
              <a:rPr lang="bn-BD" b="1" dirty="0" smtClean="0">
                <a:solidFill>
                  <a:schemeClr val="accent6">
                    <a:lumMod val="75000"/>
                  </a:schemeClr>
                </a:solidFill>
              </a:rPr>
              <a:t>অধ্যায়-প্রথম</a:t>
            </a:r>
            <a:endParaRPr lang="bn-BD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বিষয়বস্তু-ভারটি ব্রাটা</a:t>
            </a:r>
            <a:endParaRPr lang="bn-BD" sz="3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সময়-৫০মিনিট ।</a:t>
            </a:r>
            <a:endParaRPr lang="bn-BD" sz="3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7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826000"/>
            <a:ext cx="3562350" cy="1285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762" y="369887"/>
            <a:ext cx="2171700" cy="210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76224"/>
            <a:ext cx="2609850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987" y="2474912"/>
            <a:ext cx="2466975" cy="1847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2" y="2903537"/>
            <a:ext cx="2105025" cy="14382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76224"/>
            <a:ext cx="2514600" cy="18192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474912"/>
            <a:ext cx="24193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ভার্টিব্রাটা উপপর্বের শ্রেণিবিন্যাস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47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১।মেরুদনডি প্রানির শ্রেনিবিভাগ করতে পারবে। </a:t>
            </a:r>
          </a:p>
          <a:p>
            <a:r>
              <a:rPr lang="bn-BD" dirty="0" smtClean="0"/>
              <a:t>২</a:t>
            </a:r>
            <a:r>
              <a:rPr lang="bn-BD" smtClean="0"/>
              <a:t>।মেরদন্ডির </a:t>
            </a:r>
            <a:r>
              <a:rPr lang="bn-BD" dirty="0" smtClean="0"/>
              <a:t>প্রানির বৈশিষ্ট্য করতে পারবে।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3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গঠন বৈশিষ্ট্যের ভিত্তিতে মেরুদন্ডী প্রাণীদেরকে ৭টি শ্রেনিতে ভাগ করা হয়েছে যথাঃ-</a:t>
            </a:r>
          </a:p>
          <a:p>
            <a:pPr marL="514350" indent="-514350">
              <a:buAutoNum type="arabicParenR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সাইক্লোস্টোমাটা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বৈশিষ্ট্যঃ-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(ক) দেহ লম্বাটে।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(খ) এদের দেহে আইশ অনুপস্থিত।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(গ) মুখ ছিদ্র চোয়াল বিহীন।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124200"/>
            <a:ext cx="334573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7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1100" y="1219200"/>
            <a:ext cx="7239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২) কনড্রিকথিস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বৈশিষ্ট্যঃ-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এই পর্বের প্রাণিরা সামুদ্রিক 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এদের কানকুয়া থাকে না ।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)  কঙ্কাল তরুণাস্থি ময়  । 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752600"/>
            <a:ext cx="3657600" cy="132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0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622300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৩) অসটিক থিস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বৈশিষ্ট্যঃ-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ইহারা অধিকাংশ সাধুপানির মাছ। 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) ফুলকার সাহায্যে শ্বাসকার্য চালায় 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) দেহ আইশ দ্বারা আবৃত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676400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8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219200"/>
            <a:ext cx="6096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ঊভচর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বৈশিষ্ট্যঃ-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(ক) এরা শীতল রক্ত বিশিষ্ট্য প্রাণী। 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) এদের দেহে  কোন আইশ নেই 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গ)এদের  দেহ  গ্রন্থি যুক্ত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38400"/>
            <a:ext cx="24193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9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762000"/>
            <a:ext cx="7848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দলীয় কাজঃ</a:t>
            </a:r>
          </a:p>
          <a:p>
            <a:r>
              <a:rPr lang="bn-BD" sz="4000" dirty="0" smtClean="0"/>
              <a:t>লইট্যা মাছ,রপচাদা,পোয়া মাছ,</a:t>
            </a:r>
          </a:p>
          <a:p>
            <a:r>
              <a:rPr lang="bn-BD" sz="4000" dirty="0" smtClean="0"/>
              <a:t>কোরাল মাছ এরা কোন শ্রেণির মাছ </a:t>
            </a:r>
          </a:p>
          <a:p>
            <a:r>
              <a:rPr lang="bn-BD" sz="4000" dirty="0" smtClean="0"/>
              <a:t>এবং এদের বৈশিষ্ট্য লিখ 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6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</p:spPr>
        <p:txBody>
          <a:bodyPr>
            <a:normAutofit/>
          </a:bodyPr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বাড়ীর  কাজঃ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প্রতিটি শ্রেনির নাম ও বৈশিষ্ট্য তালিকাকারে লিখে আনবে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87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8" y="2057400"/>
            <a:ext cx="6660292" cy="4529978"/>
          </a:xfrm>
        </p:spPr>
      </p:pic>
    </p:spTree>
    <p:extLst>
      <p:ext uri="{BB962C8B-B14F-4D97-AF65-F5344CB8AC3E}">
        <p14:creationId xmlns:p14="http://schemas.microsoft.com/office/powerpoint/2010/main" val="92307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181</Words>
  <Application>Microsoft Office PowerPoint</Application>
  <PresentationFormat>On-screen Show (4:3)</PresentationFormat>
  <Paragraphs>44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</vt:lpstr>
      <vt:lpstr>পরিচিতি</vt:lpstr>
      <vt:lpstr>PowerPoint Presentation</vt:lpstr>
      <vt:lpstr>ভার্টিব্রাটা উপপর্বের শ্রেণিবিন্যাস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বাড়ীর  কাজঃ প্রতিটি শ্রেনির নাম ও বৈশিষ্ট্য তালিকাকারে লিখে আনবে ।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90</cp:revision>
  <dcterms:created xsi:type="dcterms:W3CDTF">2006-08-16T00:00:00Z</dcterms:created>
  <dcterms:modified xsi:type="dcterms:W3CDTF">2013-06-30T04:01:29Z</dcterms:modified>
</cp:coreProperties>
</file>