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727" autoAdjust="0"/>
    <p:restoredTop sz="86420" autoAdjust="0"/>
  </p:normalViewPr>
  <p:slideViewPr>
    <p:cSldViewPr>
      <p:cViewPr>
        <p:scale>
          <a:sx n="60" d="100"/>
          <a:sy n="60" d="100"/>
        </p:scale>
        <p:origin x="-630" y="-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139DF-BD2A-4B5E-BED4-CD58DDBEEF3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2D1E8A-2CE6-4A53-B4B7-3BC8475028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Wint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bn-BD" dirty="0" smtClean="0"/>
              <a:t>পরিচিতি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bn-BD" sz="111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>
              <a:buNone/>
            </a:pPr>
            <a:r>
              <a:rPr lang="bn-BD" sz="111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মোঃ </a:t>
            </a:r>
            <a:r>
              <a:rPr lang="bn-BD" sz="111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আবদুল</a:t>
            </a:r>
            <a:r>
              <a:rPr lang="en-US" sz="111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11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জব্বার</a:t>
            </a:r>
            <a:endParaRPr lang="bn-BD" sz="111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111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সহকারি শিক্ষক (গণিত)</a:t>
            </a:r>
          </a:p>
          <a:p>
            <a:pPr>
              <a:buNone/>
            </a:pPr>
            <a:r>
              <a:rPr lang="bn-BD" sz="111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কাতলাসেন কাদেরিয়া কামিল মাদ্রাসা  সদর,  ময়মনসিংহ</a:t>
            </a:r>
            <a:r>
              <a:rPr lang="bn-BD" sz="111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endParaRPr lang="bn-BD" sz="111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r>
              <a:rPr lang="bn-BD" dirty="0" smtClean="0"/>
              <a:t>ক ৯</a:t>
            </a:r>
          </a:p>
          <a:p>
            <a:pPr>
              <a:buNone/>
            </a:pPr>
            <a:r>
              <a:rPr lang="bn-BD" dirty="0" smtClean="0"/>
              <a:t>  </a:t>
            </a:r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bn-BD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r>
              <a:rPr lang="bn-BD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শ্রেণিঃ নবম </a:t>
            </a:r>
          </a:p>
          <a:p>
            <a:r>
              <a:rPr lang="bn-BD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r>
              <a:rPr lang="bn-BD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বিষয়বস্তঃ সেট</a:t>
            </a:r>
          </a:p>
          <a:p>
            <a:r>
              <a:rPr lang="bn-BD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সময়ঃ ৪৫ মিনিট</a:t>
            </a:r>
          </a:p>
          <a:p>
            <a:r>
              <a:rPr lang="bn-BD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তারিখঃ২৯/০৬/১৩</a:t>
            </a:r>
            <a:endParaRPr lang="en-US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ue-white-tea-s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524000"/>
            <a:ext cx="4800600" cy="4419600"/>
          </a:xfrm>
          <a:prstGeom prst="rect">
            <a:avLst/>
          </a:prstGeom>
        </p:spPr>
      </p:pic>
      <p:pic>
        <p:nvPicPr>
          <p:cNvPr id="3" name="Picture 2" descr="jabb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57200"/>
            <a:ext cx="3352800" cy="5486400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bn-BD" sz="287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bn-BD" dirty="0" smtClean="0"/>
              <a:t>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সেট 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 তা বলতে পারবে?</a:t>
            </a:r>
          </a:p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সেটের প্রতীক লিখতে পারবে।</a:t>
            </a:r>
          </a:p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সংযোগ  সেট এবং ছেদ সেটের গাণিতিক সমস্যার সমাধান করতে পারবে।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sssssssss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" y="2590800"/>
            <a:ext cx="4361960" cy="2905133"/>
          </a:xfrm>
        </p:spPr>
      </p:pic>
      <p:pic>
        <p:nvPicPr>
          <p:cNvPr id="8" name="Content Placeholder 7" descr="p-1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260975" y="2497931"/>
            <a:ext cx="3273425" cy="33051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সেট প্রকাশের প্রতীক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bn-BD" sz="19900" dirty="0" smtClean="0">
                <a:solidFill>
                  <a:srgbClr val="FF0000"/>
                </a:solidFill>
              </a:rPr>
              <a:t>{ } </a:t>
            </a:r>
            <a:r>
              <a:rPr lang="bn-BD" sz="8800" dirty="0" smtClean="0">
                <a:solidFill>
                  <a:srgbClr val="FF0000"/>
                </a:solidFill>
              </a:rPr>
              <a:t>  </a:t>
            </a:r>
            <a:r>
              <a:rPr lang="bn-BD" sz="9600" dirty="0" smtClean="0">
                <a:solidFill>
                  <a:srgbClr val="FF0000"/>
                </a:solidFill>
              </a:rPr>
              <a:t> </a:t>
            </a:r>
            <a:r>
              <a:rPr lang="en-US" sz="23900" dirty="0" smtClean="0">
                <a:solidFill>
                  <a:srgbClr val="0070C0"/>
                </a:solidFill>
                <a:sym typeface="Symbol"/>
              </a:rPr>
              <a:t></a:t>
            </a:r>
            <a:r>
              <a:rPr lang="bn-BD" sz="9600" dirty="0" smtClean="0">
                <a:solidFill>
                  <a:srgbClr val="0070C0"/>
                </a:solidFill>
                <a:sym typeface="Symbol"/>
              </a:rPr>
              <a:t> 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49500" dirty="0" smtClean="0">
                <a:solidFill>
                  <a:srgbClr val="00B050"/>
                </a:solidFill>
                <a:sym typeface="Symbol"/>
              </a:rPr>
              <a:t>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দল-  ক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A=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{</a:t>
            </a:r>
            <a:r>
              <a:rPr lang="en-US" sz="4000" dirty="0" smtClean="0">
                <a:solidFill>
                  <a:srgbClr val="FF0000"/>
                </a:solidFill>
              </a:rPr>
              <a:t>1,2,3,4</a:t>
            </a:r>
            <a:r>
              <a:rPr lang="bn-BD" sz="4000" dirty="0" smtClean="0">
                <a:solidFill>
                  <a:srgbClr val="FF0000"/>
                </a:solidFill>
                <a:latin typeface="Times New Roman" pitchFamily="18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}এবং 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B=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{</a:t>
            </a:r>
            <a:r>
              <a:rPr lang="en-US" sz="4000" dirty="0" smtClean="0">
                <a:solidFill>
                  <a:srgbClr val="FF0000"/>
                </a:solidFill>
              </a:rPr>
              <a:t>3,4,5,6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}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হলে 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A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B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নির্নয় কর।</a:t>
            </a: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দল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খ-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A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={</a:t>
            </a:r>
            <a:r>
              <a:rPr lang="en-US" sz="4000" dirty="0" smtClean="0">
                <a:solidFill>
                  <a:srgbClr val="FF0000"/>
                </a:solidFill>
              </a:rPr>
              <a:t>2,3,4,5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}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এবং 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B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={</a:t>
            </a:r>
            <a:r>
              <a:rPr lang="en-US" sz="4000" dirty="0" smtClean="0">
                <a:solidFill>
                  <a:srgbClr val="FF0000"/>
                </a:solidFill>
              </a:rPr>
              <a:t>5,6,7,8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}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AB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নির্নয় কর।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7030A0"/>
                </a:solidFill>
              </a:rPr>
              <a:t>সেট </a:t>
            </a:r>
            <a:r>
              <a:rPr lang="bn-BD" dirty="0" smtClean="0">
                <a:solidFill>
                  <a:srgbClr val="7030A0"/>
                </a:solidFill>
              </a:rPr>
              <a:t>কি?</a:t>
            </a:r>
          </a:p>
          <a:p>
            <a:r>
              <a:rPr lang="bn-BD" dirty="0" smtClean="0">
                <a:solidFill>
                  <a:srgbClr val="7030A0"/>
                </a:solidFill>
              </a:rPr>
              <a:t>সংযোগ সেট এবং ছেদ সেটের প্রতীক কি ?</a:t>
            </a:r>
          </a:p>
          <a:p>
            <a:r>
              <a:rPr lang="bn-BD" dirty="0" smtClean="0">
                <a:solidFill>
                  <a:srgbClr val="7030A0"/>
                </a:solidFill>
              </a:rPr>
              <a:t>সংযোগ সেট বলতে  কি বুঝ </a:t>
            </a:r>
            <a:r>
              <a:rPr lang="bn-BD" dirty="0" smtClean="0"/>
              <a:t>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74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={</a:t>
            </a:r>
            <a:r>
              <a:rPr lang="en-US" dirty="0" smtClean="0">
                <a:solidFill>
                  <a:srgbClr val="FF0000"/>
                </a:solidFill>
              </a:rPr>
              <a:t>1,2,3,4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}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B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={</a:t>
            </a:r>
            <a:r>
              <a:rPr lang="en-US" dirty="0" smtClean="0">
                <a:solidFill>
                  <a:srgbClr val="FF0000"/>
                </a:solidFill>
              </a:rPr>
              <a:t>4,5,7,9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}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হলে 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A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B 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নির্নয় কর।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/>
              <a:t>ধন্যবাদ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n-BD" dirty="0" smtClean="0"/>
          </a:p>
          <a:p>
            <a:endParaRPr lang="en-US" dirty="0"/>
          </a:p>
        </p:txBody>
      </p:sp>
      <p:pic>
        <p:nvPicPr>
          <p:cNvPr id="4" name="Picture 3" descr="Suns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314450"/>
            <a:ext cx="6629400" cy="4972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145</Words>
  <Application>Microsoft Office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স্বাগতম</vt:lpstr>
      <vt:lpstr>পরিচিতি</vt:lpstr>
      <vt:lpstr>Slide 3</vt:lpstr>
      <vt:lpstr>Slide 4</vt:lpstr>
      <vt:lpstr> শিখনফল</vt:lpstr>
      <vt:lpstr>উপস্থাপন</vt:lpstr>
      <vt:lpstr>সেট প্রকাশের প্রতীক</vt:lpstr>
      <vt:lpstr>Slide 8</vt:lpstr>
      <vt:lpstr>দলীয়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JSC</cp:lastModifiedBy>
  <cp:revision>83</cp:revision>
  <dcterms:created xsi:type="dcterms:W3CDTF">2006-08-16T00:00:00Z</dcterms:created>
  <dcterms:modified xsi:type="dcterms:W3CDTF">2013-06-30T04:08:29Z</dcterms:modified>
</cp:coreProperties>
</file>