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788" autoAdjust="0"/>
    <p:restoredTop sz="80247" autoAdjust="0"/>
  </p:normalViewPr>
  <p:slideViewPr>
    <p:cSldViewPr>
      <p:cViewPr varScale="1">
        <p:scale>
          <a:sx n="72" d="100"/>
          <a:sy n="72" d="100"/>
        </p:scale>
        <p:origin x="-3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AA53D-343A-46A1-83F6-0668DB37213E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A3E67-8FC9-4757-9733-895D2ED6B1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3E67-8FC9-4757-9733-895D2ED6B18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3E67-8FC9-4757-9733-895D2ED6B18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3E67-8FC9-4757-9733-895D2ED6B18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3E67-8FC9-4757-9733-895D2ED6B18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62200"/>
          </a:xfrm>
          <a:solidFill>
            <a:srgbClr val="FF0000"/>
          </a:solidFill>
        </p:spPr>
        <p:txBody>
          <a:bodyPr>
            <a:noAutofit/>
          </a:bodyPr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s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362200"/>
            <a:ext cx="9144000" cy="44958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0" y="1295400"/>
            <a:ext cx="4343400" cy="9906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4294967295"/>
          </p:nvPr>
        </p:nvSpPr>
        <p:spPr>
          <a:xfrm>
            <a:off x="4648200" y="1295400"/>
            <a:ext cx="4495800" cy="9906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0" y="2286000"/>
            <a:ext cx="4419600" cy="4572000"/>
          </a:xfrm>
          <a:solidFill>
            <a:srgbClr val="FFC000"/>
          </a:solidFill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কামরুল হাসান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শিক্ষক (গণিত)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বাঘেধরা হাই স্কুল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ফুলপুর, ময়মনসিংহ 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572000" y="2286000"/>
            <a:ext cx="4572001" cy="4572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শ্রেণিঃ ৮ম</a:t>
            </a:r>
          </a:p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বিষয়ঃবিজ্ঞান</a:t>
            </a:r>
          </a:p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বিষয়বস্তুঃমেরুদন্ডী প্রাণীর শ্রেণিবিভাগ</a:t>
            </a:r>
          </a:p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50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তারিখঃ২৬/০৬/১৩ খ্রিঃ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"/>
            <a:ext cx="9144000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uiExpand="1" build="p" animBg="1"/>
      <p:bldP spid="4" grpId="0" build="p" animBg="1"/>
      <p:bldP spid="6" grpId="0" build="p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in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5029200" cy="6553200"/>
          </a:xfrm>
          <a:prstGeom prst="rect">
            <a:avLst/>
          </a:prstGeom>
        </p:spPr>
      </p:pic>
      <p:pic>
        <p:nvPicPr>
          <p:cNvPr id="3" name="Picture 2" descr="backbon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304800"/>
            <a:ext cx="1219200" cy="510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4600" y="5943600"/>
            <a:ext cx="25146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মেরুদন্ড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447801"/>
            <a:ext cx="7924800" cy="36317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মেরুদন্ডী</a:t>
            </a:r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শ্রেণিবিভাগ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600200"/>
            <a:ext cx="9144000" cy="378565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শিক্ষার্থীরা----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১।মেরুদন্ডী প্রাণীর শ্রেণিবিন্যাস করতে পারবে 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২।মেরুদন্ডী প্রাণীর বৈশিষ্ট্য বলতে পারবে 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৩।বিভিন্ন শ্রেণির মেরুদন্ডী প্রাণীর উদাহরন দিতে পারবে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993760"/>
            <a:ext cx="5410200" cy="522288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সাইক্লোস্টোমাটা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sea_lampr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2667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05400" y="9906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পেট্রোমাইজন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5638800"/>
            <a:ext cx="4572000" cy="79744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কন্ড্রিকথিস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240px-Blacknose_shark_nmf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72600" cy="5257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533401"/>
            <a:ext cx="2286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হাঙ্গর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5486400"/>
            <a:ext cx="5029200" cy="68580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অসটিকথিস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6wrh2IlrP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648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1"/>
            <a:ext cx="137160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ইলিশ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715000"/>
            <a:ext cx="4267200" cy="60960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উভচর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03.11.2011-fro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25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0"/>
            <a:ext cx="10668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ব্যাঙ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5791200"/>
            <a:ext cx="2971800" cy="83820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সরীসৃপ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220px-HouseLiz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56260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81200" y="1"/>
            <a:ext cx="14478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টিকটিকি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715000"/>
            <a:ext cx="3962400" cy="91440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পক্ষিকুল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8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1371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দোয়েল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5867400"/>
            <a:ext cx="2895600" cy="99060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স্তন্যপায়ী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2-07-16-17-27-19-50044ef71dbf5-untitled-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41020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019800" y="152400"/>
            <a:ext cx="9906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মানুষ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143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600" dirty="0" smtClean="0">
                <a:latin typeface="NikoshBAN" pitchFamily="2" charset="0"/>
                <a:cs typeface="NikoshBAN" pitchFamily="2" charset="0"/>
              </a:rPr>
            </a:br>
            <a:r>
              <a:rPr lang="bn-BD" sz="66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6600" dirty="0">
                <a:latin typeface="NikoshBAN" pitchFamily="2" charset="0"/>
                <a:cs typeface="NikoshBAN" pitchFamily="2" charset="0"/>
              </a:rPr>
            </a:br>
            <a:r>
              <a:rPr lang="bn-BD" sz="89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br>
              <a:rPr lang="bn-BD" sz="8900" dirty="0" smtClean="0">
                <a:latin typeface="NikoshBAN" pitchFamily="2" charset="0"/>
                <a:cs typeface="NikoshBAN" pitchFamily="2" charset="0"/>
              </a:rPr>
            </a:br>
            <a:r>
              <a:rPr lang="bn-BD" sz="6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600" dirty="0" smtClean="0">
                <a:latin typeface="NikoshBAN" pitchFamily="2" charset="0"/>
                <a:cs typeface="NikoshBAN" pitchFamily="2" charset="0"/>
              </a:rPr>
            </a:b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371601"/>
            <a:ext cx="9144000" cy="5486400"/>
          </a:xfrm>
          <a:solidFill>
            <a:srgbClr val="FFFF0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১।স্তন্যপায়ী প্রাণীদের তিনটি বৈশিষ্ট্য লিখ 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।কন্ড্রিকথিস ও অস্‌টিকথিস এর মধ্যে তিনটি পার্থক্য লিখ ।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৩।উভচর ও সরীসৃপ এর মধ্যে তিনটি পার্থক্য লিখ ।</a:t>
            </a:r>
          </a:p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৪।পক্ষীকুল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 স্তন্যপায়ী প্রাণীর মধ্যে তিনটি পার্থক্য লিখ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latin typeface="NikoshBAN" pitchFamily="2" charset="0"/>
                <a:cs typeface="NikoshBAN" pitchFamily="2" charset="0"/>
              </a:rPr>
            </a:b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br>
              <a:rPr lang="bn-BD" sz="8000" dirty="0" smtClean="0">
                <a:latin typeface="NikoshBAN" pitchFamily="2" charset="0"/>
                <a:cs typeface="NikoshBAN" pitchFamily="2" charset="0"/>
              </a:rPr>
            </a:b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1"/>
            <a:ext cx="9144000" cy="5410200"/>
          </a:xfrm>
          <a:solidFill>
            <a:srgbClr val="FFC000"/>
          </a:solidFill>
        </p:spPr>
        <p:txBody>
          <a:bodyPr/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১।কোন শ্রেণির প্রাণী বুকে ভর দিয়ে চলে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২।কোন শ্রেণির প্রাণীর ফুসফুসের সাথে বায়ুথলী থাকে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৩।মাতৃ দুগধ পান করে কোন শ্রেণির প্রাণী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05401"/>
          </a:xfrm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১।স্তন্যপায়ী ও পক্ষীকুল প্রাণীর মধ্যে মিল এবং অমিল গুলো খুজে বের কর 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64687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0"/>
            <a:ext cx="9144000" cy="4191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549</TotalTime>
  <Words>176</Words>
  <Application>Microsoft Office PowerPoint</Application>
  <PresentationFormat>On-screen Show (4:3)</PresentationFormat>
  <Paragraphs>50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Trek</vt:lpstr>
      <vt:lpstr>স্বাগতম</vt:lpstr>
      <vt:lpstr>Slide 2</vt:lpstr>
      <vt:lpstr>Slide 3</vt:lpstr>
      <vt:lpstr>Slide 4</vt:lpstr>
      <vt:lpstr>Slide 5</vt:lpstr>
      <vt:lpstr>সাইক্লোস্টোমাটা</vt:lpstr>
      <vt:lpstr>কন্ড্রিকথিস</vt:lpstr>
      <vt:lpstr>অসটিকথিস</vt:lpstr>
      <vt:lpstr>উভচর</vt:lpstr>
      <vt:lpstr>সরীসৃপ</vt:lpstr>
      <vt:lpstr>পক্ষিকুল</vt:lpstr>
      <vt:lpstr>স্তন্যপায়ী</vt:lpstr>
      <vt:lpstr>  দলীয় কাজ  </vt:lpstr>
      <vt:lpstr> মূল্যায়ন </vt:lpstr>
      <vt:lpstr>বাড়ির কাজ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JSC</cp:lastModifiedBy>
  <cp:revision>223</cp:revision>
  <dcterms:created xsi:type="dcterms:W3CDTF">2006-08-16T00:00:00Z</dcterms:created>
  <dcterms:modified xsi:type="dcterms:W3CDTF">2013-06-30T04:23:54Z</dcterms:modified>
</cp:coreProperties>
</file>