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7" r:id="rId5"/>
    <p:sldId id="258" r:id="rId6"/>
    <p:sldId id="265" r:id="rId7"/>
    <p:sldId id="266" r:id="rId8"/>
    <p:sldId id="260" r:id="rId9"/>
    <p:sldId id="267" r:id="rId10"/>
    <p:sldId id="264" r:id="rId11"/>
    <p:sldId id="262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1" y="28433"/>
            <a:ext cx="9150829" cy="688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bn-BD" sz="7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>
            <a:no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209800"/>
            <a:ext cx="5410200" cy="3951288"/>
          </a:xfrm>
        </p:spPr>
        <p:txBody>
          <a:bodyPr>
            <a:normAutofit/>
          </a:bodyPr>
          <a:lstStyle/>
          <a:p>
            <a:r>
              <a:rPr lang="bn-BD" sz="36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মোঃ আশরাফুজ্জামান</a:t>
            </a:r>
          </a:p>
          <a:p>
            <a:r>
              <a:rPr lang="bn-BD" sz="36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আরবী প্রভাষক</a:t>
            </a:r>
          </a:p>
          <a:p>
            <a:r>
              <a:rPr lang="bn-BD" sz="36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ভায়াডাঙা এ,এম, সিনিয়র মাদরাসা</a:t>
            </a:r>
          </a:p>
          <a:p>
            <a:r>
              <a:rPr lang="bn-BD" sz="36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শ্রীবরদী, শেরপুর ।</a:t>
            </a:r>
            <a:endParaRPr lang="en-US" sz="3600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0200" y="1143000"/>
            <a:ext cx="3505200" cy="990600"/>
          </a:xfrm>
        </p:spPr>
        <p:txBody>
          <a:bodyPr>
            <a:normAutofit/>
          </a:bodyPr>
          <a:lstStyle/>
          <a:p>
            <a:r>
              <a:rPr lang="bn-BD" sz="43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3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6400" y="2133600"/>
            <a:ext cx="3505200" cy="2895600"/>
          </a:xfrm>
        </p:spPr>
        <p:txBody>
          <a:bodyPr>
            <a:noAutofit/>
          </a:bodyPr>
          <a:lstStyle/>
          <a:p>
            <a:r>
              <a:rPr lang="bn-BD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en-US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   </a:t>
            </a:r>
            <a:r>
              <a:rPr lang="bn-BD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৯ম</a:t>
            </a:r>
          </a:p>
          <a:p>
            <a:r>
              <a:rPr lang="bn-BD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আরবী ১ম পত্র</a:t>
            </a:r>
          </a:p>
          <a:p>
            <a:pPr marL="0" indent="0">
              <a:buNone/>
            </a:pPr>
            <a:r>
              <a:rPr lang="bn-BD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বিষয় বস্তুঃ যিয়ারাতু হিসনু  </a:t>
            </a:r>
          </a:p>
          <a:p>
            <a:pPr marL="0" indent="0">
              <a:buNone/>
            </a:pPr>
            <a:r>
              <a:rPr lang="bn-BD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লালবাগ                                                      </a:t>
            </a:r>
          </a:p>
          <a:p>
            <a:r>
              <a:rPr lang="bn-BD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 ৪০ মিনিট</a:t>
            </a:r>
          </a:p>
          <a:p>
            <a:r>
              <a:rPr lang="bn-BD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তারিখঃ ২৬/০৬/১৩ইং</a:t>
            </a:r>
            <a:endParaRPr lang="en-US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87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01370"/>
            <a:ext cx="4258732" cy="29483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876" y="19334"/>
            <a:ext cx="4058512" cy="26090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001370"/>
            <a:ext cx="4446698" cy="294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5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unched Tape 5"/>
          <p:cNvSpPr/>
          <p:nvPr/>
        </p:nvSpPr>
        <p:spPr>
          <a:xfrm>
            <a:off x="1219200" y="533400"/>
            <a:ext cx="7391400" cy="5257800"/>
          </a:xfrm>
          <a:prstGeom prst="flowChartPunchedTap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bn-BD" sz="5400" b="1" i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যিয়ারাতু  হিসনু  লালবাগ  </a:t>
            </a:r>
            <a:r>
              <a:rPr lang="bn-BD" sz="5400" i="1" u="sng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(লালবাগ  কেল্লা  দর্শন)</a:t>
            </a:r>
          </a:p>
        </p:txBody>
      </p:sp>
    </p:spTree>
    <p:extLst>
      <p:ext uri="{BB962C8B-B14F-4D97-AF65-F5344CB8AC3E}">
        <p14:creationId xmlns:p14="http://schemas.microsoft.com/office/powerpoint/2010/main" val="294922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2332037"/>
            <a:ext cx="8229600" cy="4221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এই পাঠ শেষে ছাত্ররা</a:t>
            </a: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১। পরস্পর আরবীতে কথা বলতে পারবে।</a:t>
            </a: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২। ঐতিহাসিক নিদর্শন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হিসেবে লালবাগ কেল্লা         </a:t>
            </a:r>
          </a:p>
          <a:p>
            <a:pPr marL="0" indent="0"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সম্পর্কে বলতে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Horizontal Scroll 2"/>
          <p:cNvSpPr/>
          <p:nvPr/>
        </p:nvSpPr>
        <p:spPr>
          <a:xfrm>
            <a:off x="1676400" y="838200"/>
            <a:ext cx="5867400" cy="280689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bn-BD" sz="115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115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45090"/>
            <a:ext cx="2619375" cy="214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4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9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লালবাগ কেল্লা</a:t>
            </a:r>
            <a:endParaRPr lang="en-US" sz="9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2098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5653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8" y="2143836"/>
            <a:ext cx="2180213" cy="31901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143836"/>
            <a:ext cx="4272699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114" y="76200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শায়েস্তা খান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7463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পরিবিবির মাজার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40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2133599" y="838201"/>
            <a:ext cx="5410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দলীয় </a:t>
            </a:r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  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2590800"/>
            <a:ext cx="7924800" cy="3733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89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89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9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গ্রুপ-ক। যুরতা, সুন্দরবন, মানাযিরু জামিলা দ্বারা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চার  বাক্যের কথোপকথন  তৈরী করবে।</a:t>
            </a:r>
            <a:br>
              <a:rPr lang="bn-BD" b="1" dirty="0" smtClean="0"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latin typeface="NikoshBAN" pitchFamily="2" charset="0"/>
                <a:cs typeface="NikoshBAN" pitchFamily="2" charset="0"/>
              </a:rPr>
              <a:t> গ্রু্প- খ। </a:t>
            </a:r>
            <a:r>
              <a:rPr lang="bn-BD" sz="3600" b="1" dirty="0" smtClean="0"/>
              <a:t>নির্দিষ্ট শব্দ দ্বারা বাক্য গঠণ করতে দেব।</a:t>
            </a:r>
            <a:r>
              <a:rPr lang="bn-BD" sz="4900" b="1" dirty="0" smtClean="0"/>
              <a:t/>
            </a:r>
            <a:br>
              <a:rPr lang="bn-BD" sz="4900" b="1" dirty="0" smtClean="0"/>
            </a:br>
            <a:r>
              <a:rPr lang="bn-BD" sz="4900" b="1" dirty="0" smtClean="0"/>
              <a:t/>
            </a:r>
            <a:br>
              <a:rPr lang="bn-BD" sz="4900" b="1" dirty="0" smtClean="0"/>
            </a:br>
            <a:endParaRPr lang="en-US" sz="7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8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" y="2133203"/>
            <a:ext cx="4087505" cy="2810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103" y="2126379"/>
            <a:ext cx="4748069" cy="2752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5382" y="823583"/>
            <a:ext cx="362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কুরআন শরীফ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884576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পুকুর</a:t>
            </a:r>
            <a:endParaRPr lang="en-US" sz="3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35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6553200"/>
          </a:xfrm>
        </p:spPr>
        <p:txBody>
          <a:bodyPr>
            <a:normAutofit/>
          </a:bodyPr>
          <a:lstStyle/>
          <a:p>
            <a:r>
              <a:rPr lang="bn-BD" sz="66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6600" b="1" i="1" dirty="0" smtClean="0">
                <a:solidFill>
                  <a:srgbClr val="FF0000"/>
                </a:solidFill>
              </a:rPr>
              <a:t/>
            </a:r>
            <a:br>
              <a:rPr lang="bn-BD" sz="6600" b="1" i="1" dirty="0" smtClean="0">
                <a:solidFill>
                  <a:srgbClr val="FF0000"/>
                </a:solidFill>
              </a:rPr>
            </a:br>
            <a:r>
              <a:rPr lang="bn-BD" sz="6600" b="1" i="1" dirty="0">
                <a:solidFill>
                  <a:srgbClr val="FF0000"/>
                </a:solidFill>
              </a:rPr>
              <a:t/>
            </a:r>
            <a:br>
              <a:rPr lang="bn-BD" sz="6600" b="1" i="1" dirty="0">
                <a:solidFill>
                  <a:srgbClr val="FF0000"/>
                </a:solidFill>
              </a:rPr>
            </a:br>
            <a:r>
              <a:rPr lang="bn-BD" sz="66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i="1" dirty="0" smtClean="0">
                <a:latin typeface="NikoshBAN" pitchFamily="2" charset="0"/>
                <a:cs typeface="NikoshBAN" pitchFamily="2" charset="0"/>
              </a:rPr>
              <a:t>১। লালবাগ কেল্লা কে তৈরী  করেন ?</a:t>
            </a:r>
            <a:br>
              <a:rPr lang="bn-BD" sz="3600" b="1" i="1" dirty="0" smtClean="0">
                <a:latin typeface="NikoshBAN" pitchFamily="2" charset="0"/>
                <a:cs typeface="NikoshBAN" pitchFamily="2" charset="0"/>
              </a:rPr>
            </a:br>
            <a:r>
              <a:rPr lang="bn-BD" sz="3600" b="1" i="1" dirty="0" smtClean="0">
                <a:latin typeface="NikoshBAN" pitchFamily="2" charset="0"/>
                <a:cs typeface="NikoshBAN" pitchFamily="2" charset="0"/>
              </a:rPr>
              <a:t>     ২।লালবাগ কেল্লায়  কি কি দর্শনীয় বস্তু  রয়েছে ? </a:t>
            </a:r>
            <a:r>
              <a:rPr lang="bn-BD" sz="7300" b="1" i="1" dirty="0" smtClean="0">
                <a:solidFill>
                  <a:srgbClr val="FF0000"/>
                </a:solidFill>
              </a:rPr>
              <a:t/>
            </a:r>
            <a:br>
              <a:rPr lang="bn-BD" sz="7300" b="1" i="1" dirty="0" smtClean="0">
                <a:solidFill>
                  <a:srgbClr val="FF0000"/>
                </a:solidFill>
              </a:rPr>
            </a:br>
            <a:endParaRPr lang="en-US" sz="9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5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7356764" cy="5562600"/>
          </a:xfrm>
        </p:spPr>
        <p:txBody>
          <a:bodyPr>
            <a:normAutofit/>
          </a:bodyPr>
          <a:lstStyle/>
          <a:p>
            <a:r>
              <a:rPr lang="bn-BD" sz="9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উক্ত পাঠ থেকে মাযি-র শব্দগুলো বের কর এবং সেগুলো মোযারে-তে  রূপান্তর কর।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33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828800"/>
          </a:xfrm>
        </p:spPr>
        <p:txBody>
          <a:bodyPr>
            <a:noAutofit/>
          </a:bodyPr>
          <a:lstStyle/>
          <a:p>
            <a:r>
              <a:rPr lang="bn-BD" sz="13800" b="1" i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i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G:\dfvdsf\fdgd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9" y="2133600"/>
            <a:ext cx="8654354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900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</TotalTime>
  <Words>87</Words>
  <Application>Microsoft Office PowerPoint</Application>
  <PresentationFormat>On-screen Show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লালবাগ কেল্লা</vt:lpstr>
      <vt:lpstr>PowerPoint Presentation</vt:lpstr>
      <vt:lpstr>PowerPoint Presentation</vt:lpstr>
      <vt:lpstr>PowerPoint Presentation</vt:lpstr>
      <vt:lpstr>মূল্যায়ন    ১। লালবাগ কেল্লা কে তৈরী  করেন ?      ২।লালবাগ কেল্লায়  কি কি দর্শনীয় বস্তু  রয়েছে ?  </vt:lpstr>
      <vt:lpstr>বাড়ির কাজ উক্ত পাঠ থেকে মাযি-র শব্দগুলো বের কর এবং সেগুলো মোযারে-তে  রূপান্তর কর। 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85</cp:revision>
  <dcterms:created xsi:type="dcterms:W3CDTF">2006-08-16T00:00:00Z</dcterms:created>
  <dcterms:modified xsi:type="dcterms:W3CDTF">2013-06-30T04:37:43Z</dcterms:modified>
</cp:coreProperties>
</file>