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00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80404" autoAdjust="0"/>
  </p:normalViewPr>
  <p:slideViewPr>
    <p:cSldViewPr snapToGrid="0">
      <p:cViewPr varScale="1">
        <p:scale>
          <a:sx n="86" d="100"/>
          <a:sy n="86" d="100"/>
        </p:scale>
        <p:origin x="1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03241-EB3F-4948-8A4F-BEA2C6988E74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4E9EB-6A6A-47AE-9D42-626F69078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22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4E9EB-6A6A-47AE-9D42-626F690781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3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4E9EB-6A6A-47AE-9D42-626F690781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34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4E9EB-6A6A-47AE-9D42-626F690781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00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4E9EB-6A6A-47AE-9D42-626F690781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8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6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79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4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60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67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35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1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7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3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6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CC0BD-905C-4467-89D7-0511A6F7EC9A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69230-95EB-4E34-A9F1-E2CA96F21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94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1999" cy="6857999"/>
            <a:chOff x="0" y="0"/>
            <a:chExt cx="12191999" cy="685799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1999" cy="6857999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2562065" y="623079"/>
              <a:ext cx="6886735" cy="264687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solidFill>
                <a:schemeClr val="accent1">
                  <a:lumMod val="40000"/>
                  <a:lumOff val="60000"/>
                </a:schemeClr>
              </a:solidFill>
            </a:ln>
            <a:scene3d>
              <a:camera prst="perspectiveAbove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r>
                <a:rPr lang="bn-BD" sz="16600" dirty="0" smtClean="0"/>
                <a:t>স্বাগতম</a:t>
              </a:r>
              <a:endParaRPr lang="en-US" sz="19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0796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23" y="0"/>
            <a:ext cx="12192000" cy="723274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                       </a:t>
            </a:r>
            <a:endParaRPr lang="en-US" sz="3600" b="1" dirty="0" smtClean="0"/>
          </a:p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</a:t>
            </a:r>
            <a:r>
              <a:rPr lang="bn-BD" sz="4400" b="1" dirty="0" smtClean="0">
                <a:solidFill>
                  <a:schemeClr val="accent1">
                    <a:lumMod val="75000"/>
                  </a:schemeClr>
                </a:solidFill>
              </a:rPr>
              <a:t>পরিচিতি</a:t>
            </a:r>
            <a:endParaRPr lang="en-US" sz="4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bn-BD" sz="5400" b="1" dirty="0" smtClean="0"/>
              <a:t>           </a:t>
            </a:r>
            <a:r>
              <a:rPr lang="bn-BD" sz="3600" b="1" dirty="0" smtClean="0"/>
              <a:t>মিহির কুমার মজুমদার</a:t>
            </a:r>
            <a:endParaRPr lang="bn-BD" sz="3200" b="1" dirty="0" smtClean="0"/>
          </a:p>
          <a:p>
            <a:r>
              <a:rPr lang="bn-BD" sz="6600" dirty="0" smtClean="0"/>
              <a:t>          </a:t>
            </a:r>
            <a:r>
              <a:rPr lang="en-US" sz="6600" dirty="0" smtClean="0"/>
              <a:t> </a:t>
            </a:r>
            <a:r>
              <a:rPr lang="bn-BD" sz="3200" dirty="0" smtClean="0"/>
              <a:t>(সহকারি শিক্ষক)</a:t>
            </a:r>
            <a:endParaRPr lang="bn-BD" sz="6600" dirty="0" smtClean="0"/>
          </a:p>
          <a:p>
            <a:r>
              <a:rPr lang="bn-BD" sz="6600" dirty="0" smtClean="0"/>
              <a:t>         </a:t>
            </a:r>
            <a:r>
              <a:rPr lang="bn-BD" sz="3200" dirty="0" smtClean="0"/>
              <a:t>মুনসুরাবাদ উচ্চবিদ্যালয়</a:t>
            </a:r>
          </a:p>
          <a:p>
            <a:r>
              <a:rPr lang="bn-BD" sz="6600" dirty="0" smtClean="0"/>
              <a:t>           </a:t>
            </a:r>
            <a:r>
              <a:rPr lang="bn-BD" sz="3200" dirty="0" smtClean="0"/>
              <a:t>ভাংগা,ফরিদপুর।</a:t>
            </a:r>
            <a:endParaRPr lang="bn-BD" sz="6600" dirty="0" smtClean="0"/>
          </a:p>
          <a:p>
            <a:r>
              <a:rPr lang="bn-BD" sz="6600" dirty="0" smtClean="0"/>
              <a:t>         </a:t>
            </a:r>
            <a:r>
              <a:rPr lang="bn-BD" sz="2800" dirty="0" smtClean="0"/>
              <a:t>Cell </a:t>
            </a:r>
            <a:r>
              <a:rPr lang="en-US" sz="2800" dirty="0" smtClean="0"/>
              <a:t>p</a:t>
            </a:r>
            <a:r>
              <a:rPr lang="bn-BD" sz="2800" dirty="0" smtClean="0"/>
              <a:t>hone</a:t>
            </a:r>
            <a:r>
              <a:rPr lang="en-US" sz="2800" dirty="0" smtClean="0"/>
              <a:t>:</a:t>
            </a:r>
            <a:r>
              <a:rPr lang="bn-BD" sz="2800" dirty="0" smtClean="0"/>
              <a:t> 01738550330</a:t>
            </a:r>
            <a:endParaRPr lang="bn-BD" sz="8000" dirty="0" smtClean="0"/>
          </a:p>
          <a:p>
            <a:r>
              <a:rPr lang="bn-BD" sz="6600" dirty="0" smtClean="0"/>
              <a:t>     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4148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12192000" cy="75405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50"/>
                </a:solidFill>
              </a:rPr>
              <a:t>           </a:t>
            </a:r>
            <a:endParaRPr lang="en-US" sz="6600" dirty="0" smtClean="0">
              <a:solidFill>
                <a:srgbClr val="00B050"/>
              </a:solidFill>
            </a:endParaRPr>
          </a:p>
          <a:p>
            <a:r>
              <a:rPr lang="en-US" sz="6600" dirty="0">
                <a:solidFill>
                  <a:srgbClr val="00B050"/>
                </a:solidFill>
              </a:rPr>
              <a:t> </a:t>
            </a:r>
            <a:r>
              <a:rPr lang="en-US" sz="6600" dirty="0" smtClean="0">
                <a:solidFill>
                  <a:srgbClr val="00B050"/>
                </a:solidFill>
              </a:rPr>
              <a:t>             </a:t>
            </a:r>
            <a:r>
              <a:rPr lang="bn-BD" sz="6600" dirty="0" smtClean="0">
                <a:solidFill>
                  <a:srgbClr val="00B050"/>
                </a:solidFill>
              </a:rPr>
              <a:t>পাঠ পরিচিতি</a:t>
            </a:r>
          </a:p>
          <a:p>
            <a:r>
              <a:rPr lang="bn-BD" sz="8800" dirty="0" smtClean="0"/>
              <a:t>       </a:t>
            </a:r>
            <a:r>
              <a:rPr lang="bn-BD" sz="5400" dirty="0" smtClean="0"/>
              <a:t>পদার্থ বিজ্ঞান</a:t>
            </a:r>
            <a:endParaRPr lang="bn-BD" sz="7200" dirty="0" smtClean="0"/>
          </a:p>
          <a:p>
            <a:r>
              <a:rPr lang="bn-BD" sz="8800" dirty="0" smtClean="0"/>
              <a:t>        </a:t>
            </a:r>
            <a:r>
              <a:rPr lang="bn-BD" sz="4800" dirty="0" smtClean="0"/>
              <a:t>নবম শ্রেণি</a:t>
            </a:r>
            <a:endParaRPr lang="bn-BD" sz="5400" dirty="0" smtClean="0"/>
          </a:p>
          <a:p>
            <a:r>
              <a:rPr lang="bn-BD" sz="8800" dirty="0" smtClean="0"/>
              <a:t>        </a:t>
            </a:r>
            <a:r>
              <a:rPr lang="bn-BD" sz="4000" dirty="0" smtClean="0"/>
              <a:t>দ্বিতীয় অধ্যায়</a:t>
            </a:r>
            <a:endParaRPr lang="bn-BD" sz="5400" dirty="0" smtClean="0"/>
          </a:p>
          <a:p>
            <a:r>
              <a:rPr lang="bn-BD" sz="8800" dirty="0" smtClean="0"/>
              <a:t>        </a:t>
            </a:r>
            <a:r>
              <a:rPr lang="bn-BD" sz="3600" dirty="0" smtClean="0"/>
              <a:t>সময়ঃ ৫০ মিনিট</a:t>
            </a:r>
            <a:r>
              <a:rPr lang="bn-BD" sz="1000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56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5043" y="265043"/>
            <a:ext cx="10167603" cy="6635539"/>
            <a:chOff x="685568" y="1666978"/>
            <a:chExt cx="9747078" cy="523360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082" y="1666978"/>
              <a:ext cx="3991564" cy="283036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68" y="1999488"/>
              <a:ext cx="4008352" cy="227990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68" y="4840805"/>
              <a:ext cx="4008352" cy="205977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5662" y="4840805"/>
              <a:ext cx="4252194" cy="20171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172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90842" y="361497"/>
            <a:ext cx="10733649" cy="6567191"/>
            <a:chOff x="590842" y="361497"/>
            <a:chExt cx="10733649" cy="656719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842" y="361497"/>
              <a:ext cx="10733649" cy="6567191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463039" y="956350"/>
              <a:ext cx="9003323" cy="538609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txBody>
            <a:bodyPr wrap="square" rtlCol="0">
              <a:spAutoFit/>
            </a:bodyPr>
            <a:lstStyle/>
            <a:p>
              <a:r>
                <a:rPr lang="bn-BD" sz="344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1">
                      <a:lumMod val="50000"/>
                    </a:schemeClr>
                  </a:solidFill>
                </a:rPr>
                <a:t>গতি</a:t>
              </a:r>
              <a:r>
                <a:rPr lang="en-US" sz="239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endPara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992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6946" y="336904"/>
            <a:ext cx="6740769" cy="186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bn-BD" sz="11500" dirty="0" smtClean="0"/>
              <a:t>শিখণ ফল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743075" y="2553659"/>
            <a:ext cx="892595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স্থিতি ও গতি ব্যাখ্যা করতে পারবে।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862" y="3974108"/>
            <a:ext cx="9179439" cy="8493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63" y="5213625"/>
            <a:ext cx="10625138" cy="1725683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1066800" y="4203630"/>
            <a:ext cx="500062" cy="6198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1066801" y="5614988"/>
            <a:ext cx="500062" cy="5572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1066800" y="2714626"/>
            <a:ext cx="500062" cy="5500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7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9015" y="204448"/>
            <a:ext cx="2900094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একক কাজ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794243" y="1844843"/>
            <a:ext cx="497437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নিচের চিত্রগুলো লক্ষ্য করো </a:t>
            </a:r>
            <a:endParaRPr lang="en-US" sz="3200" dirty="0"/>
          </a:p>
        </p:txBody>
      </p:sp>
      <p:grpSp>
        <p:nvGrpSpPr>
          <p:cNvPr id="3" name="Group 2"/>
          <p:cNvGrpSpPr/>
          <p:nvPr/>
        </p:nvGrpSpPr>
        <p:grpSpPr>
          <a:xfrm>
            <a:off x="1002791" y="2727155"/>
            <a:ext cx="6584950" cy="1876928"/>
            <a:chOff x="1002791" y="2727155"/>
            <a:chExt cx="6584950" cy="187692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791" y="2999870"/>
              <a:ext cx="2406070" cy="160421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177" y="2727155"/>
              <a:ext cx="2153564" cy="1876928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689812" y="4940968"/>
            <a:ext cx="528201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প্রশ্নঃ গতি ও স্থিতি বলতে কি বুঝ ?</a:t>
            </a:r>
            <a:r>
              <a:rPr lang="bn-BD" dirty="0" smtClean="0"/>
              <a:t> 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038427" y="1335506"/>
            <a:ext cx="2605428" cy="1018673"/>
            <a:chOff x="9038427" y="1335506"/>
            <a:chExt cx="2605428" cy="1018673"/>
          </a:xfrm>
        </p:grpSpPr>
        <p:sp>
          <p:nvSpPr>
            <p:cNvPr id="9" name="Rounded Rectangular Callout 8"/>
            <p:cNvSpPr/>
            <p:nvPr/>
          </p:nvSpPr>
          <p:spPr>
            <a:xfrm>
              <a:off x="9038427" y="1335506"/>
              <a:ext cx="2605428" cy="1018673"/>
            </a:xfrm>
            <a:prstGeom prst="wedgeRoundRectCallou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038427" y="1357755"/>
              <a:ext cx="2605428" cy="95410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bn-BD" sz="2800" dirty="0" smtClean="0"/>
                <a:t>চলনশীল বস্তুই </a:t>
              </a:r>
              <a:r>
                <a:rPr lang="en-US" sz="2800" dirty="0" smtClean="0"/>
                <a:t> </a:t>
              </a:r>
              <a:r>
                <a:rPr lang="bn-BD" sz="2800" dirty="0" smtClean="0"/>
                <a:t>গতি।</a:t>
              </a:r>
              <a:r>
                <a:rPr lang="bn-BD" dirty="0" smtClean="0"/>
                <a:t> </a:t>
              </a:r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038427" y="4340804"/>
            <a:ext cx="2605428" cy="95410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2800" dirty="0" smtClean="0"/>
              <a:t>চলনহীন বস্তুই              স্থিতি।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5783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0021" y="465222"/>
            <a:ext cx="2646947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শিখণ ফল-০২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770021" y="1359263"/>
            <a:ext cx="5250951" cy="52322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prstTxWarp prst="textWave2">
              <a:avLst/>
            </a:prstTxWarp>
            <a:spAutoFit/>
          </a:bodyPr>
          <a:lstStyle/>
          <a:p>
            <a:r>
              <a:rPr lang="bn-BD" sz="28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আবার নিচের চিত্রগুলো </a:t>
            </a:r>
            <a:r>
              <a:rPr lang="bn-BD" sz="2800" dirty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লক্ষ্য </a:t>
            </a:r>
            <a:r>
              <a:rPr lang="bn-BD" sz="28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কর । </a:t>
            </a:r>
            <a:endParaRPr lang="bn-BD" sz="2800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27012" y="2209799"/>
            <a:ext cx="9040545" cy="4900180"/>
            <a:chOff x="427012" y="2209799"/>
            <a:chExt cx="9040545" cy="490018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021" y="2209800"/>
              <a:ext cx="3914521" cy="214312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4715" y="2209799"/>
              <a:ext cx="4562842" cy="214312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378" y="4966854"/>
              <a:ext cx="3201113" cy="214312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012" y="4680240"/>
              <a:ext cx="2989956" cy="2296471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9994030" y="2290821"/>
            <a:ext cx="2539291" cy="2062103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বিভিন্ন প্রকার গতির সংক্ষিপ্ত বক্তব্য দেওয়া হবে।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505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23890" y="464234"/>
            <a:ext cx="2504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জোড়ায় কাজ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23890" y="1322363"/>
            <a:ext cx="10255347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 সাইকেল চালানোর ক্ষেত্রে কয় প্রকার গতির সমন্বয় ঘটে ব্যাখ্যা </a:t>
            </a:r>
            <a:r>
              <a:rPr lang="bn-BD" sz="3600" dirty="0" smtClean="0"/>
              <a:t>কর।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223890" y="4285361"/>
            <a:ext cx="10466363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 ফ্যানের ক্ষেত্রে কি ধরনের গতি ব্যাখ্যা </a:t>
            </a:r>
            <a:r>
              <a:rPr lang="bn-BD" sz="4400" dirty="0" smtClean="0"/>
              <a:t>কর।</a:t>
            </a:r>
            <a:endParaRPr lang="bn-BD" sz="4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10" y="1416515"/>
            <a:ext cx="737680" cy="506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59" y="4285361"/>
            <a:ext cx="737680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78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" y="1550987"/>
            <a:ext cx="7461428" cy="36306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sp>
        <p:nvSpPr>
          <p:cNvPr id="4" name="TextBox 3"/>
          <p:cNvSpPr txBox="1"/>
          <p:nvPr/>
        </p:nvSpPr>
        <p:spPr>
          <a:xfrm>
            <a:off x="253223" y="152205"/>
            <a:ext cx="7218218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নিচের সমীকরণটি লক্ষ্য </a:t>
            </a:r>
            <a:r>
              <a:rPr lang="bn-BD" sz="4400" b="1" dirty="0" smtClean="0"/>
              <a:t>কর।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76355" y="1682044"/>
            <a:ext cx="2582589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E= </a:t>
            </a:r>
            <a:r>
              <a:rPr lang="bn-BD" sz="2800" dirty="0" smtClean="0"/>
              <a:t>শক্তি</a:t>
            </a:r>
            <a:endParaRPr lang="en-US" sz="2800" dirty="0" smtClean="0"/>
          </a:p>
          <a:p>
            <a:r>
              <a:rPr lang="en-US" sz="2800" dirty="0" smtClean="0"/>
              <a:t>M=</a:t>
            </a:r>
            <a:r>
              <a:rPr lang="bn-BD" sz="2800" dirty="0" smtClean="0"/>
              <a:t> ভর</a:t>
            </a:r>
            <a:r>
              <a:rPr lang="en-US" sz="2800" dirty="0" smtClean="0"/>
              <a:t> </a:t>
            </a:r>
          </a:p>
          <a:p>
            <a:r>
              <a:rPr lang="en-US" sz="3200" dirty="0" smtClean="0"/>
              <a:t>C</a:t>
            </a:r>
            <a:r>
              <a:rPr lang="en-US" sz="2800" dirty="0" smtClean="0"/>
              <a:t>= </a:t>
            </a:r>
            <a:r>
              <a:rPr lang="bn-BD" sz="2800" dirty="0" smtClean="0"/>
              <a:t>আলোরবেগ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944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791" y="492369"/>
            <a:ext cx="2488809" cy="144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দলীয় কাজ</a:t>
            </a:r>
            <a:endParaRPr lang="en-US" sz="4400" dirty="0"/>
          </a:p>
        </p:txBody>
      </p:sp>
      <p:grpSp>
        <p:nvGrpSpPr>
          <p:cNvPr id="5" name="Group 4"/>
          <p:cNvGrpSpPr/>
          <p:nvPr/>
        </p:nvGrpSpPr>
        <p:grpSpPr>
          <a:xfrm>
            <a:off x="418951" y="2911357"/>
            <a:ext cx="11591634" cy="2862322"/>
            <a:chOff x="418951" y="2911357"/>
            <a:chExt cx="11591634" cy="2862322"/>
          </a:xfrm>
        </p:grpSpPr>
        <p:sp>
          <p:nvSpPr>
            <p:cNvPr id="3" name="TextBox 2"/>
            <p:cNvSpPr txBox="1"/>
            <p:nvPr/>
          </p:nvSpPr>
          <p:spPr>
            <a:xfrm>
              <a:off x="1473883" y="2911357"/>
              <a:ext cx="10536702" cy="286232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bn-BD" sz="6000" b="1" dirty="0" smtClean="0"/>
                <a:t>উপরোক্তো সমীকরণে কোন কোন রাশি ব্যবহৃত হয়েছে? এবং এগুলোর মধ্যে সম্পর্ক লিখো। </a:t>
              </a:r>
              <a:endParaRPr lang="en-US" sz="6000" b="1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8951" y="4089512"/>
              <a:ext cx="737680" cy="5060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5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9994" y="379828"/>
            <a:ext cx="2250831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4000" b="1" dirty="0" smtClean="0"/>
              <a:t>মূল্যায়ন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42535" y="3699803"/>
            <a:ext cx="4839288" cy="661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92314" y="2729132"/>
            <a:ext cx="12099686" cy="1077218"/>
            <a:chOff x="92314" y="2729132"/>
            <a:chExt cx="12099685" cy="1077218"/>
          </a:xfrm>
        </p:grpSpPr>
        <p:sp>
          <p:nvSpPr>
            <p:cNvPr id="4" name="TextBox 3"/>
            <p:cNvSpPr txBox="1"/>
            <p:nvPr/>
          </p:nvSpPr>
          <p:spPr>
            <a:xfrm>
              <a:off x="886264" y="2729132"/>
              <a:ext cx="11305735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3200" dirty="0" smtClean="0"/>
                <a:t> আমাদের দৈনন্দিন জীবনে ব্যবহৃত হয় এমন দুটি পর্যাবৃত্ত গতির উদাহরণ দাও।  </a:t>
              </a:r>
              <a:endParaRPr lang="en-US" sz="32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314" y="2729132"/>
              <a:ext cx="737680" cy="506012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92314" y="1552041"/>
            <a:ext cx="5802049" cy="691755"/>
            <a:chOff x="92314" y="1552041"/>
            <a:chExt cx="5802049" cy="691755"/>
          </a:xfrm>
        </p:grpSpPr>
        <p:sp>
          <p:nvSpPr>
            <p:cNvPr id="3" name="TextBox 2"/>
            <p:cNvSpPr txBox="1"/>
            <p:nvPr/>
          </p:nvSpPr>
          <p:spPr>
            <a:xfrm>
              <a:off x="886265" y="1597465"/>
              <a:ext cx="4951828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/>
                <a:t> গতি বলতে কী বোঝ? </a:t>
              </a:r>
              <a:endParaRPr lang="en-US" sz="3600" b="1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314" y="1605481"/>
              <a:ext cx="737680" cy="506012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42535" y="1579345"/>
              <a:ext cx="4951828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/>
                <a:t> গতি বলতে কী বোঝ? </a:t>
              </a:r>
              <a:endParaRPr lang="en-US" sz="3600" b="1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314" y="1578177"/>
              <a:ext cx="737680" cy="50601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42535" y="1552041"/>
              <a:ext cx="4951828" cy="64633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/>
                <a:t> গতি বলতে কী বোঝ? </a:t>
              </a:r>
              <a:endParaRPr lang="en-US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8708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010704">
            <a:off x="100267" y="319468"/>
            <a:ext cx="3890316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accent5">
                    <a:lumMod val="75000"/>
                  </a:schemeClr>
                </a:solidFill>
              </a:rPr>
              <a:t>বাড়ির কাজ</a:t>
            </a:r>
            <a:endParaRPr lang="en-US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10491" y="3278411"/>
            <a:ext cx="11842963" cy="2123658"/>
            <a:chOff x="210491" y="3278411"/>
            <a:chExt cx="11842963" cy="2123658"/>
          </a:xfrm>
        </p:grpSpPr>
        <p:sp>
          <p:nvSpPr>
            <p:cNvPr id="3" name="TextBox 2"/>
            <p:cNvSpPr txBox="1"/>
            <p:nvPr/>
          </p:nvSpPr>
          <p:spPr>
            <a:xfrm>
              <a:off x="963637" y="3278411"/>
              <a:ext cx="11089817" cy="212365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bn-BD" sz="4400" b="1" dirty="0" smtClean="0"/>
                <a:t>মহাবিশ্বের </a:t>
              </a:r>
              <a:r>
                <a:rPr lang="bn-BD" sz="4400" b="1" dirty="0" smtClean="0"/>
                <a:t>সকল </a:t>
              </a:r>
              <a:r>
                <a:rPr lang="bn-BD" sz="4400" b="1" dirty="0" smtClean="0"/>
                <a:t>স্থিতিই </a:t>
              </a:r>
              <a:r>
                <a:rPr lang="bn-BD" sz="4400" b="1" dirty="0" smtClean="0"/>
                <a:t>আপেক্ষিক -সকল গতিই আপেক্ষিক। কোনো গতিই পরম নয়, পরম নয় কোনো স্থিতিই। </a:t>
              </a:r>
              <a:endParaRPr lang="en-US" sz="4400" b="1" dirty="0"/>
            </a:p>
          </p:txBody>
        </p:sp>
        <p:sp>
          <p:nvSpPr>
            <p:cNvPr id="4" name="Right Arrow 3"/>
            <p:cNvSpPr/>
            <p:nvPr/>
          </p:nvSpPr>
          <p:spPr>
            <a:xfrm>
              <a:off x="210491" y="3869186"/>
              <a:ext cx="719650" cy="471054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659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69583" y="-3593"/>
            <a:ext cx="9777327" cy="6239140"/>
            <a:chOff x="569583" y="-3593"/>
            <a:chExt cx="9777327" cy="623914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583" y="-3593"/>
              <a:ext cx="9777327" cy="623914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958466" y="330505"/>
              <a:ext cx="9014593" cy="520142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16600" dirty="0" smtClean="0"/>
                <a:t>সকলকে</a:t>
              </a:r>
              <a:endParaRPr lang="en-US" sz="16600" dirty="0" smtClean="0"/>
            </a:p>
            <a:p>
              <a:r>
                <a:rPr lang="bn-BD" sz="16600" dirty="0" smtClean="0">
                  <a:solidFill>
                    <a:prstClr val="black"/>
                  </a:solidFill>
                </a:rPr>
                <a:t>ধন্যবাদ</a:t>
              </a:r>
              <a:r>
                <a:rPr lang="en-US" sz="16600" dirty="0" smtClean="0">
                  <a:solidFill>
                    <a:prstClr val="black"/>
                  </a:solidFill>
                </a:rPr>
                <a:t> </a:t>
              </a:r>
              <a:endParaRPr lang="en-US" sz="16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3951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</TotalTime>
  <Words>204</Words>
  <Application>Microsoft Office PowerPoint</Application>
  <PresentationFormat>Widescreen</PresentationFormat>
  <Paragraphs>48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145</cp:revision>
  <dcterms:created xsi:type="dcterms:W3CDTF">2013-05-31T16:33:15Z</dcterms:created>
  <dcterms:modified xsi:type="dcterms:W3CDTF">2013-06-02T10:11:15Z</dcterms:modified>
</cp:coreProperties>
</file>