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3" r:id="rId7"/>
    <p:sldId id="267" r:id="rId8"/>
    <p:sldId id="264" r:id="rId9"/>
    <p:sldId id="265" r:id="rId10"/>
    <p:sldId id="266" r:id="rId11"/>
    <p:sldId id="282" r:id="rId12"/>
    <p:sldId id="270" r:id="rId13"/>
    <p:sldId id="284" r:id="rId14"/>
    <p:sldId id="286" r:id="rId15"/>
    <p:sldId id="274" r:id="rId16"/>
    <p:sldId id="289" r:id="rId17"/>
    <p:sldId id="280" r:id="rId18"/>
    <p:sldId id="291" r:id="rId19"/>
    <p:sldId id="279" r:id="rId20"/>
    <p:sldId id="28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00FF"/>
    <a:srgbClr val="009900"/>
    <a:srgbClr val="3333FF"/>
    <a:srgbClr val="CC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619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C1018-A910-473B-B0E2-CB87497D0A41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9612F-E15A-4A7D-A81B-74E3B8910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9612F-E15A-4A7D-A81B-74E3B89101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ring Wallpapers 15.jp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jh.gif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1250004" y="2133600"/>
            <a:ext cx="640080" cy="1203350"/>
          </a:xfrm>
          <a:prstGeom prst="rect">
            <a:avLst/>
          </a:prstGeom>
        </p:spPr>
      </p:pic>
      <p:pic>
        <p:nvPicPr>
          <p:cNvPr id="11" name="Picture 10" descr="jh.gif"/>
          <p:cNvPicPr>
            <a:picLocks noChangeAspect="1"/>
          </p:cNvPicPr>
          <p:nvPr/>
        </p:nvPicPr>
        <p:blipFill>
          <a:blip r:embed="rId4">
            <a:lum bright="20000" contrast="30000"/>
          </a:blip>
          <a:stretch>
            <a:fillRect/>
          </a:stretch>
        </p:blipFill>
        <p:spPr>
          <a:xfrm rot="3216753">
            <a:off x="3316521" y="2393831"/>
            <a:ext cx="686607" cy="1203350"/>
          </a:xfrm>
          <a:prstGeom prst="rect">
            <a:avLst/>
          </a:prstGeom>
        </p:spPr>
      </p:pic>
      <p:pic>
        <p:nvPicPr>
          <p:cNvPr id="12" name="Picture 11" descr="jh.gif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 rot="440783" flipH="1">
            <a:off x="6303655" y="2422290"/>
            <a:ext cx="713466" cy="12537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152401"/>
            <a:ext cx="6019800" cy="1524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8000" b="1" dirty="0" smtClean="0">
                <a:ln>
                  <a:solidFill>
                    <a:srgbClr val="FF33CC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62400" y="4495800"/>
            <a:ext cx="4648200" cy="24078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9600" b="1" dirty="0" smtClean="0">
                <a:ln>
                  <a:solidFill>
                    <a:srgbClr val="FF33CC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6" name="Picture 15" descr="Fuchsia.gif"/>
          <p:cNvPicPr>
            <a:picLocks noChangeAspect="1"/>
          </p:cNvPicPr>
          <p:nvPr/>
        </p:nvPicPr>
        <p:blipFill>
          <a:blip r:embed="rId5">
            <a:lum contrast="40000"/>
          </a:blip>
          <a:stretch>
            <a:fillRect/>
          </a:stretch>
        </p:blipFill>
        <p:spPr>
          <a:xfrm rot="10800000">
            <a:off x="4343400" y="4648200"/>
            <a:ext cx="714375" cy="70035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2013531" y="457200"/>
            <a:ext cx="6368469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bn-BD" sz="8800" b="1" dirty="0" smtClean="0">
              <a:ln w="11430">
                <a:solidFill>
                  <a:srgbClr val="00B05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8800" b="1" dirty="0" smtClean="0">
                <a:ln w="11430">
                  <a:solidFill>
                    <a:srgbClr val="00B05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ln w="11430">
                <a:solidFill>
                  <a:srgbClr val="00B05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f4r5f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-152400"/>
            <a:ext cx="9144000" cy="7058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381000"/>
            <a:ext cx="5181600" cy="1323439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bn-BD" sz="80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90800" y="14478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1447800"/>
            <a:ext cx="5943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মাসুমা আকতার </a:t>
            </a:r>
          </a:p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r>
              <a:rPr lang="bn-BD" sz="5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 আলীয়া মডেল সঃ প্রাঃ বিঃ।</a:t>
            </a:r>
          </a:p>
          <a:p>
            <a:r>
              <a:rPr lang="bn-BD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হাতিয়া-নোয়াখালী।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bumble3.gif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28600" y="5760720"/>
            <a:ext cx="1097280" cy="1097280"/>
          </a:xfrm>
          <a:prstGeom prst="rect">
            <a:avLst/>
          </a:prstGeom>
        </p:spPr>
      </p:pic>
      <p:pic>
        <p:nvPicPr>
          <p:cNvPr id="11" name="Picture 10" descr="bumble3.gif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772400" y="5760720"/>
            <a:ext cx="1097280" cy="109728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f.gif"/>
          <p:cNvPicPr>
            <a:picLocks noChangeAspect="1"/>
          </p:cNvPicPr>
          <p:nvPr/>
        </p:nvPicPr>
        <p:blipFill>
          <a:blip r:embed="rId2">
            <a:lum bright="-10000"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lowchart: Sequential Access Storage 2"/>
          <p:cNvSpPr/>
          <p:nvPr/>
        </p:nvSpPr>
        <p:spPr>
          <a:xfrm>
            <a:off x="2743200" y="152400"/>
            <a:ext cx="4343400" cy="1447800"/>
          </a:xfrm>
          <a:prstGeom prst="flowChartMagneticTap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5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54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981200"/>
            <a:ext cx="52578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শ্রেণি-২য় </a:t>
            </a:r>
          </a:p>
          <a:p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বিষয়-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 </a:t>
            </a:r>
          </a:p>
          <a:p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পাঠ-ভগ্নাংশের ধারণা,পঠন ও লিখন </a:t>
            </a:r>
          </a:p>
          <a:p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সময়-৪৫মিনিট </a:t>
            </a:r>
          </a:p>
          <a:p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তারিখ-২৩-১১-২০১২ইং 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tint val="50000"/>
              <a:satMod val="300000"/>
            </a:schemeClr>
          </a:solidFill>
          <a:ln w="320675" cmpd="sng">
            <a:gradFill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</a:gra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/>
          </a:p>
          <a:p>
            <a:pPr algn="ctr"/>
            <a:r>
              <a:rPr lang="bn-BD" dirty="0" smtClean="0"/>
              <a:t>   </a:t>
            </a:r>
          </a:p>
          <a:p>
            <a:pPr algn="ctr"/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  <p:sp>
        <p:nvSpPr>
          <p:cNvPr id="5" name="Left-Right Arrow 4"/>
          <p:cNvSpPr/>
          <p:nvPr/>
        </p:nvSpPr>
        <p:spPr>
          <a:xfrm>
            <a:off x="2209800" y="0"/>
            <a:ext cx="5638800" cy="1524000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2438400"/>
            <a:ext cx="716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 সম্পর্কে ধারণালাভ করবে। </a:t>
            </a:r>
          </a:p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</a:p>
          <a:p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ও   ৪ এই ভগ্নাংশ দুটি চিহ্নিত করতে, পড়তে ও লিখতে পারবে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81200" y="411480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733800" y="4343400"/>
            <a:ext cx="228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76600" y="411480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30" descr="2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381000" y="5334000"/>
            <a:ext cx="731520" cy="13469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0" y="6019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3581400"/>
            <a:ext cx="304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124200" y="3581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dvbnm,gfd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1219200" y="533400"/>
            <a:ext cx="6324600" cy="4419600"/>
          </a:xfrm>
          <a:prstGeom prst="cloud">
            <a:avLst/>
          </a:prstGeom>
          <a:ln w="57150">
            <a:solidFill>
              <a:srgbClr val="00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Inflate">
              <a:avLst/>
            </a:prstTxWarp>
          </a:bodyPr>
          <a:lstStyle/>
          <a:p>
            <a:pPr algn="ctr"/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নিরাপদ পরিবেশ সৃষ্টিঃ </a:t>
            </a:r>
          </a:p>
          <a:p>
            <a:pPr algn="ctr"/>
            <a:r>
              <a:rPr lang="bn-BD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সময়-৫ মিনিট 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lume10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105400"/>
            <a:ext cx="1005840" cy="1474315"/>
          </a:xfrm>
          <a:prstGeom prst="rect">
            <a:avLst/>
          </a:prstGeom>
        </p:spPr>
      </p:pic>
      <p:pic>
        <p:nvPicPr>
          <p:cNvPr id="5" name="Picture 4" descr="Blume10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5181600"/>
            <a:ext cx="1005840" cy="1474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5400" b="1" dirty="0">
              <a:latin typeface="NikoshLight" pitchFamily="2" charset="0"/>
              <a:cs typeface="NikoshLight" pitchFamily="2" charset="0"/>
            </a:endParaRPr>
          </a:p>
        </p:txBody>
      </p:sp>
      <p:pic>
        <p:nvPicPr>
          <p:cNvPr id="6" name="Picture 5" descr="hdayomf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81000" y="304800"/>
            <a:ext cx="4648200" cy="2286000"/>
          </a:xfrm>
          <a:prstGeom prst="ellips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 </a:t>
            </a:r>
            <a:r>
              <a:rPr lang="bn-BD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</a:t>
            </a:r>
            <a:r>
              <a:rPr lang="bn-BD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fyiojrsx.gif"/>
          <p:cNvPicPr>
            <a:picLocks noChangeAspect="1"/>
          </p:cNvPicPr>
          <p:nvPr/>
        </p:nvPicPr>
        <p:blipFill>
          <a:blip r:embed="rId3">
            <a:lum bright="10000" contrast="40000"/>
          </a:blip>
          <a:stretch>
            <a:fillRect/>
          </a:stretch>
        </p:blipFill>
        <p:spPr>
          <a:xfrm>
            <a:off x="228600" y="4638675"/>
            <a:ext cx="1933575" cy="2219325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3683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আস্ত কলা দু’ভাগ করলে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হবে দুইয়ের এক,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একেই বলে ভগ্নাংশ </a:t>
            </a:r>
          </a:p>
          <a:p>
            <a:pPr algn="ctr"/>
            <a:r>
              <a:rPr lang="bn-BD" sz="36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ওরে সবাই দেখ। </a:t>
            </a:r>
          </a:p>
          <a:p>
            <a:pPr algn="ctr"/>
            <a:endParaRPr lang="bn-BD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যোগ-বিয়োগ, গুণ-ভাগ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শিখতে অনেক মজা,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 শিখবো ভগ্নাংশ </a:t>
            </a:r>
          </a:p>
          <a:p>
            <a:pPr algn="ctr"/>
            <a:r>
              <a:rPr lang="bn-BD" sz="36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হবো অংক-রাজা।। </a:t>
            </a:r>
          </a:p>
        </p:txBody>
      </p:sp>
      <p:sp>
        <p:nvSpPr>
          <p:cNvPr id="3" name="Cloud 2"/>
          <p:cNvSpPr/>
          <p:nvPr/>
        </p:nvSpPr>
        <p:spPr>
          <a:xfrm>
            <a:off x="3124200" y="228600"/>
            <a:ext cx="2895600" cy="838200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400" b="1" dirty="0" smtClean="0">
                <a:ln>
                  <a:solidFill>
                    <a:srgbClr val="92D05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Picture 3" descr="gsuijgdxbkji7r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381000" y="5181600"/>
            <a:ext cx="2377440" cy="1426464"/>
          </a:xfrm>
          <a:prstGeom prst="ellipse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rot="5400000">
            <a:off x="1448594" y="6247606"/>
            <a:ext cx="457200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9" name="Picture 8" descr="ghjkl;io.gif"/>
          <p:cNvPicPr>
            <a:picLocks noChangeAspect="1"/>
          </p:cNvPicPr>
          <p:nvPr/>
        </p:nvPicPr>
        <p:blipFill>
          <a:blip r:embed="rId3">
            <a:lum bright="-10000" contrast="40000"/>
          </a:blip>
          <a:stretch>
            <a:fillRect/>
          </a:stretch>
        </p:blipFill>
        <p:spPr>
          <a:xfrm>
            <a:off x="6934200" y="1447800"/>
            <a:ext cx="914400" cy="109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lo_scenery_beach2_alb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-381000" y="0"/>
            <a:ext cx="9525000" cy="6857999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3810000" y="1371600"/>
            <a:ext cx="1066800" cy="151180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05000" y="3124200"/>
            <a:ext cx="5181600" cy="2362200"/>
          </a:xfrm>
          <a:prstGeom prst="ellipse">
            <a:avLst/>
          </a:prstGeom>
          <a:ln w="57150">
            <a:solidFill>
              <a:srgbClr val="FF00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ভগ্নাংশেরধারণা 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ljrulnfdxbhj.jpg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0" y="5148072"/>
            <a:ext cx="1676400" cy="1709928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09800" y="228600"/>
            <a:ext cx="4953000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96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ঘোষণা </a:t>
            </a:r>
            <a:endParaRPr lang="en-US" sz="9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 w="415925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32-Point Star 2"/>
          <p:cNvSpPr/>
          <p:nvPr/>
        </p:nvSpPr>
        <p:spPr>
          <a:xfrm>
            <a:off x="1752600" y="762000"/>
            <a:ext cx="5638800" cy="4495800"/>
          </a:xfrm>
          <a:prstGeom prst="star32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449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3627116" y="3733800"/>
            <a:ext cx="2849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সময়-২০মিনিট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6" name="Picture 5" descr="chflow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 rot="2202200">
            <a:off x="662400" y="5226819"/>
            <a:ext cx="1762125" cy="1781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 w="40005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09800" y="1828800"/>
            <a:ext cx="46482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95600" y="1143000"/>
            <a:ext cx="335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কাঠি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09800" y="3429000"/>
            <a:ext cx="4724400" cy="381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286000" y="3048000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দুইভাগে ভাগ করা একটি কাঠি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09800" y="5257800"/>
            <a:ext cx="4876800" cy="457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5715794" y="5485606"/>
            <a:ext cx="4572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8" idx="0"/>
            <a:endCxn id="28" idx="2"/>
          </p:cNvCxnSpPr>
          <p:nvPr/>
        </p:nvCxnSpPr>
        <p:spPr>
          <a:xfrm rot="16200000" flipH="1">
            <a:off x="4419600" y="5486400"/>
            <a:ext cx="4572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3124200" y="5486400"/>
            <a:ext cx="457994" cy="7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4" idx="0"/>
            <a:endCxn id="14" idx="2"/>
          </p:cNvCxnSpPr>
          <p:nvPr/>
        </p:nvCxnSpPr>
        <p:spPr>
          <a:xfrm rot="16200000" flipH="1">
            <a:off x="4381500" y="3619500"/>
            <a:ext cx="381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667000" y="53340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চারভাগে ভাগ করা একটি কাঠি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667000" y="4572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ও বল - 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 animBg="1"/>
      <p:bldP spid="27" grpId="0"/>
      <p:bldP spid="28" grpId="0" animBg="1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95600" y="3048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ও বল 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524000"/>
            <a:ext cx="2590800" cy="198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24200" y="1524000"/>
            <a:ext cx="2590800" cy="198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72200" y="1524000"/>
            <a:ext cx="2743200" cy="1981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5" idx="1"/>
            <a:endCxn id="5" idx="3"/>
          </p:cNvCxnSpPr>
          <p:nvPr/>
        </p:nvCxnSpPr>
        <p:spPr>
          <a:xfrm rot="10800000" flipH="1">
            <a:off x="3124200" y="2514600"/>
            <a:ext cx="25908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1"/>
            <a:endCxn id="6" idx="3"/>
          </p:cNvCxnSpPr>
          <p:nvPr/>
        </p:nvCxnSpPr>
        <p:spPr>
          <a:xfrm rot="10800000" flipH="1">
            <a:off x="6172200" y="2514600"/>
            <a:ext cx="2743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0"/>
            <a:endCxn id="6" idx="2"/>
          </p:cNvCxnSpPr>
          <p:nvPr/>
        </p:nvCxnSpPr>
        <p:spPr>
          <a:xfrm rot="16200000" flipH="1">
            <a:off x="6553200" y="2514600"/>
            <a:ext cx="1981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4800" y="3581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তা কাগজ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24200" y="358140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দুই ভাগে ভাগ করা এক তা কাগজ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72200" y="3581400"/>
            <a:ext cx="274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চার ভাগে ভাগ করা এক তা কাগজ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048750" cy="7086600"/>
          </a:xfrm>
          <a:prstGeom prst="rect">
            <a:avLst/>
          </a:prstGeom>
          <a:solidFill>
            <a:srgbClr val="00B0F0"/>
          </a:solidFill>
          <a:ln w="428625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28800" y="3810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ও বল- 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1000" y="3962400"/>
            <a:ext cx="2819400" cy="7694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রুটি  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81400" y="3962400"/>
            <a:ext cx="243840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দুইভাগে ভাগ করা </a:t>
            </a:r>
          </a:p>
          <a:p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রুটি 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0800" y="3962400"/>
            <a:ext cx="243840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চার ভাগে ভাগ করা একটি রুটি 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dfghjk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228600" y="1524001"/>
            <a:ext cx="2895600" cy="2140507"/>
          </a:xfrm>
          <a:prstGeom prst="ellipse">
            <a:avLst/>
          </a:prstGeom>
        </p:spPr>
      </p:pic>
      <p:pic>
        <p:nvPicPr>
          <p:cNvPr id="16" name="Picture 15" descr="dfghjk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3429000" y="1447800"/>
            <a:ext cx="2590800" cy="2140507"/>
          </a:xfrm>
          <a:prstGeom prst="ellipse">
            <a:avLst/>
          </a:prstGeom>
        </p:spPr>
      </p:pic>
      <p:pic>
        <p:nvPicPr>
          <p:cNvPr id="17" name="Picture 16" descr="dfghjk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6400800" y="1295400"/>
            <a:ext cx="2545080" cy="2140507"/>
          </a:xfrm>
          <a:prstGeom prst="ellipse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3505200" y="2286000"/>
            <a:ext cx="2057400" cy="152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7" idx="2"/>
          </p:cNvCxnSpPr>
          <p:nvPr/>
        </p:nvCxnSpPr>
        <p:spPr>
          <a:xfrm rot="10800000" flipH="1">
            <a:off x="6400800" y="2133600"/>
            <a:ext cx="2133600" cy="23205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6781800" y="2133600"/>
            <a:ext cx="1447800" cy="228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 w="428625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28800" y="6858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ও বল- 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dghkydzxcv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62200"/>
            <a:ext cx="2743200" cy="2067682"/>
          </a:xfrm>
          <a:prstGeom prst="ellipse">
            <a:avLst/>
          </a:prstGeom>
        </p:spPr>
      </p:pic>
      <p:pic>
        <p:nvPicPr>
          <p:cNvPr id="15" name="Picture 14" descr="dghkydzxcv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6000"/>
            <a:ext cx="2590800" cy="2067682"/>
          </a:xfrm>
          <a:prstGeom prst="ellipse">
            <a:avLst/>
          </a:prstGeom>
        </p:spPr>
      </p:pic>
      <p:pic>
        <p:nvPicPr>
          <p:cNvPr id="18" name="Picture 17" descr="dghkydzxcv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286000"/>
            <a:ext cx="2590800" cy="2067682"/>
          </a:xfrm>
          <a:prstGeom prst="ellipse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 flipV="1">
            <a:off x="3352800" y="3278188"/>
            <a:ext cx="2133600" cy="746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324600" y="3200400"/>
            <a:ext cx="2133600" cy="76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200000" flipH="1">
            <a:off x="6705600" y="3200400"/>
            <a:ext cx="1447800" cy="76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4800" y="4495800"/>
            <a:ext cx="2514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তরমুজ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4419600"/>
            <a:ext cx="259080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দুই ভাগে ভাগ করা একটি তরমুজ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000" y="4419600"/>
            <a:ext cx="243840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চার ভাগে ভাগ করা একটি তরমুজ</a:t>
            </a:r>
            <a:r>
              <a:rPr lang="bn-BD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  <a:ln w="311150" cmpd="sng">
            <a:solidFill>
              <a:srgbClr val="FF00FF"/>
            </a:solidFill>
          </a:ln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752600"/>
            <a:ext cx="40386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600" y="381000"/>
            <a:ext cx="5943600" cy="76200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দেখ,পড় ও লেখ 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>
            <a:stCxn id="3" idx="0"/>
            <a:endCxn id="3" idx="2"/>
          </p:cNvCxnSpPr>
          <p:nvPr/>
        </p:nvCxnSpPr>
        <p:spPr>
          <a:xfrm rot="16200000" flipH="1">
            <a:off x="2019300" y="2057400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286000" y="1752600"/>
            <a:ext cx="20574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304800" y="4648200"/>
            <a:ext cx="4114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0"/>
            <a:endCxn id="49" idx="2"/>
          </p:cNvCxnSpPr>
          <p:nvPr/>
        </p:nvCxnSpPr>
        <p:spPr>
          <a:xfrm rot="16200000" flipH="1">
            <a:off x="2019300" y="4991100"/>
            <a:ext cx="6858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1029494" y="4990306"/>
            <a:ext cx="6858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3352800" y="4648200"/>
            <a:ext cx="1066800" cy="685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752600" y="26670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057400" y="2819400"/>
            <a:ext cx="381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33600" y="2286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7" name="Left Arrow 26"/>
          <p:cNvSpPr/>
          <p:nvPr/>
        </p:nvSpPr>
        <p:spPr>
          <a:xfrm>
            <a:off x="4343400" y="1828800"/>
            <a:ext cx="838200" cy="533400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5334000" y="1295400"/>
            <a:ext cx="3352800" cy="2057400"/>
          </a:xfrm>
          <a:prstGeom prst="roundRect">
            <a:avLst/>
          </a:prstGeom>
          <a:ln w="57150">
            <a:solidFill>
              <a:srgbClr val="FF33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 ভাগের এক ভাগ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অর্ধেক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336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362200" y="571500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362200" y="5257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5" name="Left Arrow 34"/>
          <p:cNvSpPr/>
          <p:nvPr/>
        </p:nvSpPr>
        <p:spPr>
          <a:xfrm>
            <a:off x="4419600" y="4724400"/>
            <a:ext cx="914400" cy="560832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5410200" y="3886200"/>
            <a:ext cx="3505200" cy="2133600"/>
          </a:xfrm>
          <a:prstGeom prst="roundRect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 ভাগের এক ভাগ</a:t>
            </a: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বা </a:t>
            </a:r>
          </a:p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চতুর্থাংশ 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rot="5400000">
            <a:off x="3010297" y="4990703"/>
            <a:ext cx="685800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5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9" grpId="0" animBg="1"/>
      <p:bldP spid="22" grpId="0"/>
      <p:bldP spid="26" grpId="0"/>
      <p:bldP spid="27" grpId="0" animBg="1"/>
      <p:bldP spid="28" grpId="0" animBg="1"/>
      <p:bldP spid="29" grpId="0"/>
      <p:bldP spid="33" grpId="0"/>
      <p:bldP spid="35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64934389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laque 5"/>
          <p:cNvSpPr/>
          <p:nvPr/>
        </p:nvSpPr>
        <p:spPr>
          <a:xfrm>
            <a:off x="2590800" y="762000"/>
            <a:ext cx="4876800" cy="3657600"/>
          </a:xfrm>
          <a:prstGeom prst="plaque">
            <a:avLst/>
          </a:prstGeom>
          <a:ln w="152400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9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</a:t>
            </a:r>
            <a:r>
              <a:rPr lang="bn-BD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BD" sz="96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bn-BD" dirty="0" smtClean="0"/>
              <a:t> </a:t>
            </a:r>
          </a:p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</a:t>
            </a:r>
            <a:r>
              <a:rPr lang="bn-BD" sz="3200" b="1" dirty="0" smtClean="0">
                <a:solidFill>
                  <a:srgbClr val="CC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১৫মিনিট</a:t>
            </a:r>
            <a:r>
              <a:rPr lang="bn-BD" dirty="0" smtClean="0">
                <a:solidFill>
                  <a:srgbClr val="CC3399"/>
                </a:solidFill>
              </a:rPr>
              <a:t> </a:t>
            </a:r>
            <a:endParaRPr lang="en-US" dirty="0">
              <a:solidFill>
                <a:srgbClr val="CC3399"/>
              </a:solidFill>
            </a:endParaRPr>
          </a:p>
        </p:txBody>
      </p:sp>
      <p:pic>
        <p:nvPicPr>
          <p:cNvPr id="7" name="Picture 6" descr="xeniablani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7600950" y="4876800"/>
            <a:ext cx="1543050" cy="1781175"/>
          </a:xfrm>
          <a:prstGeom prst="rect">
            <a:avLst/>
          </a:prstGeom>
        </p:spPr>
      </p:pic>
      <p:pic>
        <p:nvPicPr>
          <p:cNvPr id="8" name="Picture 7" descr="na8_c1a.gif"/>
          <p:cNvPicPr>
            <a:picLocks noChangeAspect="1"/>
          </p:cNvPicPr>
          <p:nvPr/>
        </p:nvPicPr>
        <p:blipFill>
          <a:blip r:embed="rId4">
            <a:lum bright="-10000" contrast="20000"/>
          </a:blip>
          <a:stretch>
            <a:fillRect/>
          </a:stretch>
        </p:blipFill>
        <p:spPr>
          <a:xfrm rot="13424019">
            <a:off x="-184570" y="4954576"/>
            <a:ext cx="2560320" cy="96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304800"/>
            <a:ext cx="9144000" cy="7162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2362200" y="0"/>
            <a:ext cx="4038600" cy="1600200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কাজঃ</a:t>
            </a: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মৌখিক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18288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91400" y="3276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77200" y="5410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9" name="Picture 8" descr="ap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2194560" cy="2302363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rot="5400000">
            <a:off x="533400" y="3505200"/>
            <a:ext cx="1371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410200" y="14478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ভগ্নাংশটি কত হবে?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43800" y="29718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7467600" y="3124200"/>
            <a:ext cx="533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543800" y="2590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6" name="Picture 15" descr="mkpo.jpg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304800" y="4419600"/>
            <a:ext cx="2194560" cy="1752600"/>
          </a:xfrm>
          <a:prstGeom prst="ellipse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1524000" y="5105400"/>
            <a:ext cx="609600" cy="5334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382000" y="5105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772400" y="5715000"/>
            <a:ext cx="53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7772400" y="5791200"/>
            <a:ext cx="457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772400" y="51816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28" name="Picture 27" descr="mweq.jpg"/>
          <p:cNvPicPr>
            <a:picLocks noChangeAspect="1"/>
          </p:cNvPicPr>
          <p:nvPr/>
        </p:nvPicPr>
        <p:blipFill>
          <a:blip r:embed="rId4">
            <a:lum bright="30000" contrast="40000"/>
          </a:blip>
          <a:stretch>
            <a:fillRect/>
          </a:stretch>
        </p:blipFill>
        <p:spPr>
          <a:xfrm>
            <a:off x="0" y="1524000"/>
            <a:ext cx="3063240" cy="50211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5283 -0.009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52483 -0.0333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0.51337 0.0277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" y="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50833 0.0166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" y="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6" grpId="0"/>
      <p:bldP spid="17" grpId="0" animBg="1"/>
      <p:bldP spid="24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705600"/>
          </a:xfrm>
          <a:ln w="352425">
            <a:gradFill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5400000" scaled="0"/>
            </a:gra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52400" y="304800"/>
            <a:ext cx="5257800" cy="1066800"/>
          </a:xfrm>
          <a:prstGeom prst="roundRect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</a:t>
            </a:r>
            <a:r>
              <a:rPr lang="bn-BD" sz="4000" b="1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ভগ্নাংশগুলো</a:t>
            </a:r>
            <a:r>
              <a:rPr lang="bn-BD" sz="40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অংকে লেখঃ </a:t>
            </a:r>
            <a:endParaRPr lang="en-US" sz="4000" b="1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4572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কাজঃ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ktsykmb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304800" y="1752600"/>
            <a:ext cx="3108960" cy="2331720"/>
          </a:xfrm>
          <a:prstGeom prst="roundRect">
            <a:avLst/>
          </a:prstGeom>
          <a:ln w="28575">
            <a:solidFill>
              <a:srgbClr val="FF33CC"/>
            </a:solidFill>
          </a:ln>
        </p:spPr>
      </p:pic>
      <p:sp>
        <p:nvSpPr>
          <p:cNvPr id="7" name="Right Arrow 6"/>
          <p:cNvSpPr/>
          <p:nvPr/>
        </p:nvSpPr>
        <p:spPr>
          <a:xfrm>
            <a:off x="3505200" y="2819400"/>
            <a:ext cx="1447800" cy="5608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0480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029200" y="3124200"/>
            <a:ext cx="609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24600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2590800"/>
            <a:ext cx="565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7" name="Picture 16" descr="4-i.png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762000" y="4206240"/>
            <a:ext cx="2651760" cy="265176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762000" y="6248400"/>
            <a:ext cx="304800" cy="6096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124200" y="4267200"/>
            <a:ext cx="304800" cy="609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429000" y="5105400"/>
            <a:ext cx="1371600" cy="6096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876800" y="525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876800" y="5410200"/>
            <a:ext cx="4572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876800" y="4876800"/>
            <a:ext cx="83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0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  <a:ln w="311150" cmpd="sng">
            <a:solidFill>
              <a:srgbClr val="FF00FF"/>
            </a:solidFill>
          </a:ln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752600"/>
            <a:ext cx="40386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600" y="381000"/>
            <a:ext cx="5410200" cy="76200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চার্ট দেখে কথায় লেখঃ  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>
            <a:stCxn id="3" idx="0"/>
            <a:endCxn id="3" idx="2"/>
          </p:cNvCxnSpPr>
          <p:nvPr/>
        </p:nvCxnSpPr>
        <p:spPr>
          <a:xfrm rot="16200000" flipH="1">
            <a:off x="2019300" y="2057400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286000" y="1752600"/>
            <a:ext cx="20574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286000" y="2819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286000" y="2895600"/>
            <a:ext cx="381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133600" y="2514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7" name="Left Arrow 46"/>
          <p:cNvSpPr/>
          <p:nvPr/>
        </p:nvSpPr>
        <p:spPr>
          <a:xfrm>
            <a:off x="4419600" y="1828800"/>
            <a:ext cx="685800" cy="484632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5334000" y="1295400"/>
            <a:ext cx="3429000" cy="1905000"/>
          </a:xfrm>
          <a:prstGeom prst="roundRect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 ভাগের এক ভাগ </a:t>
            </a:r>
          </a:p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</a:t>
            </a:r>
          </a:p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অর্ধেক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4800" y="4572000"/>
            <a:ext cx="42672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0"/>
            <a:endCxn id="49" idx="2"/>
          </p:cNvCxnSpPr>
          <p:nvPr/>
        </p:nvCxnSpPr>
        <p:spPr>
          <a:xfrm rot="16200000" flipH="1">
            <a:off x="2133600" y="4876800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3124994" y="4876006"/>
            <a:ext cx="608806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1067594" y="4876006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752600" y="5715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2133600" y="5791200"/>
            <a:ext cx="533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286000" y="5334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429000" y="4572000"/>
            <a:ext cx="11430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Left Arrow 80"/>
          <p:cNvSpPr/>
          <p:nvPr/>
        </p:nvSpPr>
        <p:spPr>
          <a:xfrm>
            <a:off x="4648200" y="4648200"/>
            <a:ext cx="685800" cy="484632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5486400" y="3886200"/>
            <a:ext cx="3352800" cy="2057400"/>
          </a:xfrm>
          <a:prstGeom prst="roundRect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 ভাগের এক ভাগ 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চতুর্থাংশ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0" y="381000"/>
            <a:ext cx="2362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  <a:ln w="311150" cmpd="sng">
            <a:solidFill>
              <a:srgbClr val="FF00FF"/>
            </a:solidFill>
          </a:ln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752600"/>
            <a:ext cx="40386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8600" y="381000"/>
            <a:ext cx="5410200" cy="76200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চার্ট দেখে কথায় লেখঃ  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>
            <a:stCxn id="3" idx="0"/>
            <a:endCxn id="3" idx="2"/>
          </p:cNvCxnSpPr>
          <p:nvPr/>
        </p:nvCxnSpPr>
        <p:spPr>
          <a:xfrm rot="16200000" flipH="1">
            <a:off x="2019300" y="2057400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286000" y="1752600"/>
            <a:ext cx="20574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286000" y="2819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286000" y="2895600"/>
            <a:ext cx="381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133600" y="2514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7" name="Left Arrow 46"/>
          <p:cNvSpPr/>
          <p:nvPr/>
        </p:nvSpPr>
        <p:spPr>
          <a:xfrm>
            <a:off x="4419600" y="1828800"/>
            <a:ext cx="685800" cy="484632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5334000" y="1295400"/>
            <a:ext cx="3429000" cy="1905000"/>
          </a:xfrm>
          <a:prstGeom prst="roundRect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 ভাগের এক ভাগ </a:t>
            </a:r>
          </a:p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</a:t>
            </a:r>
          </a:p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অর্ধেক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04800" y="4572000"/>
            <a:ext cx="42672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0"/>
            <a:endCxn id="49" idx="2"/>
          </p:cNvCxnSpPr>
          <p:nvPr/>
        </p:nvCxnSpPr>
        <p:spPr>
          <a:xfrm rot="16200000" flipH="1">
            <a:off x="2133600" y="4876800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3124994" y="4876006"/>
            <a:ext cx="608806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1067594" y="4876006"/>
            <a:ext cx="609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752600" y="5715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2133600" y="5791200"/>
            <a:ext cx="533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286000" y="5334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429000" y="4572000"/>
            <a:ext cx="1143000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Left Arrow 80"/>
          <p:cNvSpPr/>
          <p:nvPr/>
        </p:nvSpPr>
        <p:spPr>
          <a:xfrm>
            <a:off x="4648200" y="4648200"/>
            <a:ext cx="685800" cy="484632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/>
          <p:cNvSpPr/>
          <p:nvPr/>
        </p:nvSpPr>
        <p:spPr>
          <a:xfrm>
            <a:off x="5486400" y="3886200"/>
            <a:ext cx="3352800" cy="2057400"/>
          </a:xfrm>
          <a:prstGeom prst="roundRect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 ভাগের এক ভাগ 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চতুর্থাংশ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0" y="381000"/>
            <a:ext cx="2362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একাকী কাজঃ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AGAYA001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1800" y="838200"/>
            <a:ext cx="2667000" cy="132343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bn-BD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4953000"/>
            <a:ext cx="2819400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bird012.gif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04800" y="5029200"/>
            <a:ext cx="1005840" cy="1405598"/>
          </a:xfrm>
          <a:prstGeom prst="rect">
            <a:avLst/>
          </a:prstGeom>
        </p:spPr>
      </p:pic>
      <p:pic>
        <p:nvPicPr>
          <p:cNvPr id="13" name="Picture 12" descr="Blume404.gif"/>
          <p:cNvPicPr>
            <a:picLocks noChangeAspect="1"/>
          </p:cNvPicPr>
          <p:nvPr/>
        </p:nvPicPr>
        <p:blipFill>
          <a:blip r:embed="rId4">
            <a:lum bright="10000" contrast="40000"/>
          </a:blip>
          <a:stretch>
            <a:fillRect/>
          </a:stretch>
        </p:blipFill>
        <p:spPr>
          <a:xfrm>
            <a:off x="0" y="0"/>
            <a:ext cx="3409950" cy="176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276</Words>
  <Application>Microsoft Office PowerPoint</Application>
  <PresentationFormat>On-screen Show (4:3)</PresentationFormat>
  <Paragraphs>125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 </vt:lpstr>
      <vt:lpstr>Slide 15</vt:lpstr>
      <vt:lpstr>Slide 16</vt:lpstr>
      <vt:lpstr>   </vt:lpstr>
      <vt:lpstr> </vt:lpstr>
      <vt:lpstr> 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technology</dc:creator>
  <cp:lastModifiedBy>Sujon</cp:lastModifiedBy>
  <cp:revision>762</cp:revision>
  <dcterms:created xsi:type="dcterms:W3CDTF">2006-08-16T00:00:00Z</dcterms:created>
  <dcterms:modified xsi:type="dcterms:W3CDTF">2013-03-18T06:28:49Z</dcterms:modified>
</cp:coreProperties>
</file>