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7" r:id="rId2"/>
    <p:sldId id="257" r:id="rId3"/>
    <p:sldId id="264" r:id="rId4"/>
    <p:sldId id="265" r:id="rId5"/>
    <p:sldId id="272" r:id="rId6"/>
    <p:sldId id="275" r:id="rId7"/>
    <p:sldId id="274" r:id="rId8"/>
    <p:sldId id="270" r:id="rId9"/>
    <p:sldId id="271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96092" autoAdjust="0"/>
  </p:normalViewPr>
  <p:slideViewPr>
    <p:cSldViewPr>
      <p:cViewPr varScale="1">
        <p:scale>
          <a:sx n="69" d="100"/>
          <a:sy n="69" d="100"/>
        </p:scale>
        <p:origin x="-8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5B6E4-D1DE-4E61-8203-93D820E970A2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E17E8-B60C-4999-992E-010538540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83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E17E8-B60C-4999-992E-010538540C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13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E17E8-B60C-4999-992E-010538540C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67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E17E8-B60C-4999-992E-010538540C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32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5" t="23003" r="24645" b="27509"/>
          <a:stretch/>
        </p:blipFill>
        <p:spPr>
          <a:xfrm>
            <a:off x="152400" y="228601"/>
            <a:ext cx="8991600" cy="6324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0" y="3048000"/>
            <a:ext cx="41910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/>
              <a:t>স্বাগতম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5033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599" y="914400"/>
            <a:ext cx="52936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মোছাঃ নুরুন্নাহার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বেগম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 শিক্ষক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কম্পিউটার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ভাত গ্রাম উচ্চ বিদ্যালয় ও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সাদুল্ল্যাপুর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গাইবান্ধা।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13293" y="3276600"/>
            <a:ext cx="3200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বিষয়ঃকৃষি 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</a:p>
          <a:p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 তৃতীয়</a:t>
            </a:r>
            <a:endParaRPr lang="bn-BD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36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609600"/>
            <a:ext cx="89154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শিখন ফল</a:t>
            </a:r>
          </a:p>
          <a:p>
            <a:pPr algn="ctr"/>
            <a:endParaRPr lang="bn-BD" sz="3200" dirty="0" smtClean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এই পাঠ শেষে শিক্ষার্থীরা---</a:t>
            </a: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ক।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জলবায়ু পরিবর্তনের কারনগুলো 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খ।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বাংলাদেশে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ফসল উৎপাদনে জলবায়ু পরিবর্তনের প্রভাব বলতে পারবে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27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7700" y="457200"/>
            <a:ext cx="78486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বাংলাদেশে ফসল উৎপাদনে জলবায়ু পরিবর্তনের প্রভাব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99"/>
          <a:stretch/>
        </p:blipFill>
        <p:spPr>
          <a:xfrm>
            <a:off x="0" y="1622091"/>
            <a:ext cx="9144000" cy="52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1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706075" y="0"/>
            <a:ext cx="4381500" cy="25146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2" y="-1"/>
            <a:ext cx="4242880" cy="2514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0100" y="2514601"/>
            <a:ext cx="22098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ঘূর্নিঝড়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12526" y="2514600"/>
            <a:ext cx="22098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কুয়াশা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2" y="3315098"/>
            <a:ext cx="4606636" cy="289559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075" y="3342807"/>
            <a:ext cx="4572000" cy="289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37870" y="6238405"/>
            <a:ext cx="22098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খরা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87175" y="6210696"/>
            <a:ext cx="22098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বন্যা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66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41" y="159327"/>
            <a:ext cx="4343400" cy="54032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29" y="159326"/>
            <a:ext cx="4343400" cy="54032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6600" y="5791200"/>
            <a:ext cx="22860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ঝড় বৃষ্টি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6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34412"/>
            <a:ext cx="4724401" cy="5678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6068943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বৈষ্ণিক উষ্ণতার প্রভাবে বরফ গলছে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4" t="2442" r="2500"/>
          <a:stretch/>
        </p:blipFill>
        <p:spPr>
          <a:xfrm>
            <a:off x="0" y="234413"/>
            <a:ext cx="4267200" cy="567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5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7847" y="6082988"/>
            <a:ext cx="2238585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কারখানা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6082987"/>
            <a:ext cx="28194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বৃক্ষ  নিধন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31" y="152400"/>
            <a:ext cx="4355828" cy="57011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15" y="259758"/>
            <a:ext cx="4331985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7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951131"/>
            <a:ext cx="6248400" cy="5116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733800" y="6211669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17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59" y="2311807"/>
            <a:ext cx="8991600" cy="23698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bn-BD" sz="2400" dirty="0" smtClean="0"/>
          </a:p>
          <a:p>
            <a:pPr algn="ctr"/>
            <a:r>
              <a:rPr lang="bn-BD" sz="4400" dirty="0" smtClean="0"/>
              <a:t>দলীয় কাজ</a:t>
            </a:r>
          </a:p>
          <a:p>
            <a:pPr algn="ctr"/>
            <a:endParaRPr lang="en-US" sz="3200" dirty="0" smtClean="0"/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  <a:sym typeface="Wingdings"/>
              </a:rPr>
              <a:t></a:t>
            </a:r>
            <a:r>
              <a:rPr lang="bn-BD" sz="4800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জলবায়ু পরিবর্তনের কারণগুলো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চিহ্নিত কর।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71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855" y="762000"/>
            <a:ext cx="9144000" cy="32316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মূল্যায়ণ</a:t>
            </a:r>
          </a:p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ক। জলবায়ু পরিবর্তনের কারণে কোন দেশ সব চেয়ে ক্ষতিগ্রস্ত?</a:t>
            </a:r>
          </a:p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খ। জলবায়ু পরিবর্তনের ফলে বাংলাদেশের কত কোটি মানুষ ক্ষতিগ্রস্ত?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46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300609"/>
            <a:ext cx="8839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বাংলাদেশে ফসল উৎপাদনে জলবায়ু পরিবর্তনের প্রভাব বিশ্লেষণ কর।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n 3"/>
          <p:cNvSpPr/>
          <p:nvPr/>
        </p:nvSpPr>
        <p:spPr>
          <a:xfrm>
            <a:off x="152400" y="2841433"/>
            <a:ext cx="533400" cy="4572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94839"/>
            <a:ext cx="8915400" cy="56107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-61608"/>
            <a:ext cx="571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46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754</TotalTime>
  <Words>120</Words>
  <Application>Microsoft Office PowerPoint</Application>
  <PresentationFormat>On-screen Show (4:3)</PresentationFormat>
  <Paragraphs>38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Apothecary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117</cp:revision>
  <dcterms:created xsi:type="dcterms:W3CDTF">2006-08-16T00:00:00Z</dcterms:created>
  <dcterms:modified xsi:type="dcterms:W3CDTF">2013-05-21T03:35:52Z</dcterms:modified>
</cp:coreProperties>
</file>