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59" r:id="rId7"/>
    <p:sldId id="266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9" d="100"/>
          <a:sy n="79" d="100"/>
        </p:scale>
        <p:origin x="-111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5839C-ADD5-41C0-B37A-45FD50F6A8F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C1B12-FCA4-4026-86A7-60CFADFA4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10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C1B12-FCA4-4026-86A7-60CFADFA4F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06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152400"/>
            <a:ext cx="3733800" cy="1447800"/>
          </a:xfrm>
        </p:spPr>
        <p:txBody>
          <a:bodyPr>
            <a:noAutofit/>
          </a:bodyPr>
          <a:lstStyle/>
          <a:p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8741567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মোছাঃ লায়লা আরজু মান বানু 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সহকারী শিক্ষক কম্পিউটার।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কাঁঠাল বাড়ী এম, এস ফাজিল মাদ্রাসা।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গোবিন্দগঞ্জ  গাইবান্ধা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ষষ্ঠ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বাংলা</a:t>
            </a:r>
          </a:p>
          <a:p>
            <a:pPr marL="0" indent="0">
              <a:buNone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0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317486"/>
            <a:ext cx="4191000" cy="51595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2286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জন্ম ভূমি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56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838200"/>
            <a:ext cx="62484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 ফল </a:t>
            </a:r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র্থী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রা  --- </a:t>
            </a:r>
            <a:endParaRPr lang="bn-BD" sz="36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১।কবি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রবীন্দ্রনাথ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সম্পর্কে বলতে পারবে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২।কবিতাটি  শুদ্ধ উচ্চারণে পড়তে  পারবে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।কঠিন শব্দের অর্থ বলতে পারবে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৪।কবিতাটি মূলভাব ব্যাখ্যা করতে পারবে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3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5"/>
          <a:stretch/>
        </p:blipFill>
        <p:spPr>
          <a:xfrm>
            <a:off x="2389057" y="1143000"/>
            <a:ext cx="4545142" cy="39440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76200"/>
            <a:ext cx="4419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           বিশ্বকবি রবীন্দ্রনাথ ঠাকুর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8194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নোবেল পুরষ্কার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3364468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১৯১৩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52578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মৃত্যুবরণ</a:t>
            </a: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3660" y="5750333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১৩৪৮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2800" y="12954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smtClean="0">
                <a:latin typeface="NikoshBAN" pitchFamily="2" charset="0"/>
                <a:cs typeface="NikoshBAN" pitchFamily="2" charset="0"/>
              </a:rPr>
              <a:t>উল্লেখযোগ্য রচনা 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2526268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গীতাঞ্জলি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2800" y="1921042"/>
            <a:ext cx="19210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কাব্যঃ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সোনার 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তরী   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24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উপন্যাসঃ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ঘরে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বাইরে  </a:t>
            </a:r>
            <a:r>
              <a:rPr lang="bn-BD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নাটকঃ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রাজা ডাকঘর   </a:t>
            </a:r>
            <a:r>
              <a:rPr lang="bn-BD" sz="24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ছোটদের জন্যঃ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শিশু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ভোলানাথ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ইত্যাদি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6096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জন্মঃ ১২৬৮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706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7" grpId="1"/>
      <p:bldP spid="8" grpId="0"/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0565" y="6176296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বাগান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9" y="3657600"/>
            <a:ext cx="2282105" cy="3116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28602"/>
            <a:ext cx="2743200" cy="32367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1"/>
            <a:ext cx="3505200" cy="32367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505200"/>
            <a:ext cx="3505200" cy="32690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228601"/>
            <a:ext cx="2209800" cy="32367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57600"/>
            <a:ext cx="2895600" cy="311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28600"/>
            <a:ext cx="3810000" cy="167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607" y="2716143"/>
            <a:ext cx="4769069" cy="182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662" y="5093732"/>
            <a:ext cx="4757738" cy="1346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9906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সাথক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0" y="9906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সফল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3657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জনম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6200" y="32766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জন্ম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4864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মুদব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848600" y="5671066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বন্ধ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67000" y="22098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এস, এস সি ফল পেয়ে আমি সফল হয়েছি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2200" y="47244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সার্থক জনম আমার  জন্মেছি এই দেশে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93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468940"/>
            <a:ext cx="403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কাজঃ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মাতভূমির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প্রতি কবির যে ভালবাসা প্রকাশ পেয়েছে তা নিজের ভাষায় লিখ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82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2286000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মুল্যায়ন</a:t>
            </a:r>
          </a:p>
          <a:p>
            <a:r>
              <a:rPr lang="bn-BD" sz="2400" dirty="0" smtClean="0"/>
              <a:t>১।কবি কোন বই এর জন্য নোবেল পুরস্কার  পেয়েছে </a:t>
            </a:r>
          </a:p>
          <a:p>
            <a:r>
              <a:rPr lang="bn-BD" sz="2400" dirty="0" smtClean="0"/>
              <a:t>২।কবির মন আকুল হয় কীসে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380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676400"/>
            <a:ext cx="373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জন্মভূমি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কবিতাটির মূলভাব  বিশ্লেষণ 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52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62000"/>
            <a:ext cx="7086600" cy="426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4600" y="5105400"/>
            <a:ext cx="434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/>
              <a:t>ধন্যবাদ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182798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588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155</Words>
  <Application>Microsoft Office PowerPoint</Application>
  <PresentationFormat>On-screen Show (4:3)</PresentationFormat>
  <Paragraphs>39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শুভেচ্ছা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Doel-1612i3</dc:creator>
  <cp:lastModifiedBy>Doel-1612i3</cp:lastModifiedBy>
  <cp:revision>139</cp:revision>
  <dcterms:created xsi:type="dcterms:W3CDTF">2006-08-16T00:00:00Z</dcterms:created>
  <dcterms:modified xsi:type="dcterms:W3CDTF">2013-05-20T05:11:08Z</dcterms:modified>
</cp:coreProperties>
</file>