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1" r:id="rId3"/>
    <p:sldId id="270" r:id="rId4"/>
    <p:sldId id="267" r:id="rId5"/>
    <p:sldId id="268" r:id="rId6"/>
    <p:sldId id="277" r:id="rId7"/>
    <p:sldId id="263" r:id="rId8"/>
    <p:sldId id="275" r:id="rId9"/>
    <p:sldId id="276" r:id="rId10"/>
    <p:sldId id="271" r:id="rId11"/>
    <p:sldId id="272" r:id="rId12"/>
    <p:sldId id="273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80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56" y="-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471A0-0D42-4514-833B-53273458E298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30CC5-2E8D-49D8-909F-CEAEF288F8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30CC5-2E8D-49D8-909F-CEAEF288F8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30CC5-2E8D-49D8-909F-CEAEF288F8B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27/5/2013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57200"/>
            <a:ext cx="7772400" cy="1470025"/>
          </a:xfrm>
        </p:spPr>
        <p:txBody>
          <a:bodyPr>
            <a:noAutofit/>
          </a:bodyPr>
          <a:lstStyle/>
          <a:p>
            <a:r>
              <a:rPr lang="bn-BD" sz="115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BD" sz="8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1500" b="1" i="1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s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114" y="2057400"/>
            <a:ext cx="6183085" cy="4328136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bn-BD" sz="9600" b="1" i="1" u="sng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b="1" i="1" u="sng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514600"/>
            <a:ext cx="8229600" cy="3886200"/>
          </a:xfrm>
        </p:spPr>
        <p:txBody>
          <a:bodyPr>
            <a:noAutofit/>
          </a:bodyPr>
          <a:lstStyle/>
          <a:p>
            <a:pPr algn="ctr"/>
            <a:r>
              <a:rPr lang="en-US" sz="5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54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রফিকুল</a:t>
            </a:r>
            <a:r>
              <a:rPr lang="en-US" sz="54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endParaRPr lang="bn-BD" sz="5400" b="1" i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54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pPr algn="ctr"/>
            <a:r>
              <a:rPr lang="en-US" sz="5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তাহের</a:t>
            </a:r>
            <a:r>
              <a:rPr lang="en-US" sz="54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54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bn-BD" sz="5400" b="1" i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ভেড়ামারা</a:t>
            </a:r>
            <a:r>
              <a:rPr lang="en-US" sz="54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কুষ্টিয়া</a:t>
            </a:r>
            <a:endParaRPr lang="en-US" sz="54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2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22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22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22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inese_parasol_tree_flower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733800"/>
            <a:ext cx="3276600" cy="29067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flowering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581400"/>
            <a:ext cx="3248714" cy="2971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 descr="native-plants-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57200"/>
            <a:ext cx="3200400" cy="2624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 descr="different-types-nonflowering-plants-800X8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533400"/>
            <a:ext cx="3352800" cy="2514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3124200" y="-762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অপুষ্পক উদ্ভিদ</a:t>
            </a:r>
            <a:endParaRPr lang="en-US" sz="36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2004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19400" y="3048000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সপুষ্পক উদ্ভিদ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3886200"/>
          </a:xfrm>
        </p:spPr>
        <p:txBody>
          <a:bodyPr>
            <a:noAutofit/>
          </a:bodyPr>
          <a:lstStyle/>
          <a:p>
            <a:pPr algn="ctr"/>
            <a:r>
              <a:rPr lang="en-US" sz="60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0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60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0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6000" b="1" i="1" u="sng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60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৪র্থ </a:t>
            </a:r>
            <a:r>
              <a:rPr lang="en-US" sz="6000" b="1" i="1" u="sng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60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0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en-US" sz="6000" b="1" i="1" u="sng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60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i="1" u="sng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0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b="1" i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b="1" i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b="1" i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i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“একটি সপুষ্পক উদ্ভিদের বিভিন্ন অংশ” </a:t>
            </a:r>
            <a:endParaRPr lang="en-US" sz="60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724400"/>
            <a:ext cx="6400800" cy="1752600"/>
          </a:xfrm>
        </p:spPr>
        <p:txBody>
          <a:bodyPr>
            <a:normAutofit/>
          </a:bodyPr>
          <a:lstStyle/>
          <a:p>
            <a:r>
              <a:rPr lang="bn-BD" sz="8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শ্রেণীঃ ষষ্ঠ</a:t>
            </a:r>
            <a:endParaRPr lang="en-US" sz="88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0"/>
            <a:ext cx="4191000" cy="147002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7200" b="1" i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7200" b="1" i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76400"/>
            <a:ext cx="8458200" cy="4953000"/>
          </a:xfrm>
        </p:spPr>
        <p:txBody>
          <a:bodyPr>
            <a:normAutofit/>
          </a:bodyPr>
          <a:lstStyle/>
          <a:p>
            <a:pPr marL="742950" indent="-742950" algn="just"/>
            <a:r>
              <a:rPr lang="en-US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1) 	 </a:t>
            </a:r>
            <a:r>
              <a:rPr lang="bn-BD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সপুষ্পক উদ্ভিদ</a:t>
            </a:r>
            <a:r>
              <a:rPr lang="en-US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কী বলতে পারবে।    </a:t>
            </a:r>
            <a:endParaRPr lang="en-US" sz="3600" b="1" i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 algn="just"/>
            <a:r>
              <a:rPr lang="bn-BD" sz="3600" b="1" i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	 </a:t>
            </a:r>
            <a:r>
              <a:rPr lang="bn-BD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সপুষ্পক  উদ্ভিদের  বৈশিষ্ঠ্য  বলতে পারবে।</a:t>
            </a:r>
          </a:p>
          <a:p>
            <a:pPr algn="just"/>
            <a:r>
              <a:rPr lang="bn-BD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৩)</a:t>
            </a:r>
            <a:r>
              <a:rPr lang="en-US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	</a:t>
            </a:r>
            <a:r>
              <a:rPr lang="bn-BD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সপুষ্পক উদ্ভিদের বিভিন্ন অংশ চিহ্নিত করতে পারবে।</a:t>
            </a:r>
          </a:p>
          <a:p>
            <a:pPr algn="just"/>
            <a:r>
              <a:rPr lang="bn-BD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৪) </a:t>
            </a:r>
            <a:r>
              <a:rPr lang="en-US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সপুষ্পক উদ্ভিদের  চিত্র  এঁকে বিভিন্ন অংশ বর্ণনা </a:t>
            </a:r>
            <a:endParaRPr lang="en-US" sz="3600" b="1" i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36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5-02-FloweringPlant-L.gif"/>
          <p:cNvPicPr>
            <a:picLocks noChangeAspect="1"/>
          </p:cNvPicPr>
          <p:nvPr/>
        </p:nvPicPr>
        <p:blipFill>
          <a:blip r:embed="rId3"/>
          <a:srcRect l="23541" t="-10000" r="15956" b="3333"/>
          <a:stretch>
            <a:fillRect/>
          </a:stretch>
        </p:blipFill>
        <p:spPr>
          <a:xfrm>
            <a:off x="1981200" y="0"/>
            <a:ext cx="5257800" cy="586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19400" y="59436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একটি সপুষ্পক উদ্ভিদ</a:t>
            </a:r>
            <a:endParaRPr lang="en-US" sz="40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10-22a-anatomy2.jpg"/>
          <p:cNvPicPr>
            <a:picLocks noChangeAspect="1"/>
          </p:cNvPicPr>
          <p:nvPr/>
        </p:nvPicPr>
        <p:blipFill>
          <a:blip r:embed="rId3"/>
          <a:srcRect l="26154" r="18462"/>
          <a:stretch>
            <a:fillRect/>
          </a:stretch>
        </p:blipFill>
        <p:spPr>
          <a:xfrm>
            <a:off x="2057400" y="-76200"/>
            <a:ext cx="3657600" cy="6026376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191000" y="914400"/>
            <a:ext cx="23622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90600" y="4800600"/>
            <a:ext cx="67818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486400" y="838200"/>
            <a:ext cx="12192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191000" y="2819400"/>
            <a:ext cx="2438400" cy="76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86200" y="3581400"/>
            <a:ext cx="25146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38600" y="1752600"/>
            <a:ext cx="24384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419600" y="1295400"/>
            <a:ext cx="18288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5105400"/>
            <a:ext cx="18288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38200" y="4800600"/>
            <a:ext cx="70104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962400" y="2209800"/>
            <a:ext cx="2362200" cy="30321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447800" y="5257800"/>
            <a:ext cx="1752600" cy="5334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Double Bracket 47"/>
          <p:cNvSpPr/>
          <p:nvPr/>
        </p:nvSpPr>
        <p:spPr>
          <a:xfrm>
            <a:off x="762000" y="4191000"/>
            <a:ext cx="7315200" cy="609600"/>
          </a:xfrm>
          <a:prstGeom prst="bracketPair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uble Bracket 48"/>
          <p:cNvSpPr/>
          <p:nvPr/>
        </p:nvSpPr>
        <p:spPr>
          <a:xfrm>
            <a:off x="762000" y="4800600"/>
            <a:ext cx="7315200" cy="457200"/>
          </a:xfrm>
          <a:prstGeom prst="bracketPair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Down Arrow 51"/>
          <p:cNvSpPr/>
          <p:nvPr/>
        </p:nvSpPr>
        <p:spPr>
          <a:xfrm>
            <a:off x="7162800" y="4800600"/>
            <a:ext cx="5334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Up Arrow 52"/>
          <p:cNvSpPr/>
          <p:nvPr/>
        </p:nvSpPr>
        <p:spPr>
          <a:xfrm>
            <a:off x="838200" y="3124200"/>
            <a:ext cx="484632" cy="1283208"/>
          </a:xfrm>
          <a:prstGeom prst="up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381000" y="2286000"/>
            <a:ext cx="144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বিটপ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934200" y="50292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i="1" dirty="0" smtClean="0">
                <a:solidFill>
                  <a:schemeClr val="accent2">
                    <a:lumMod val="75000"/>
                  </a:schemeClr>
                </a:solidFill>
              </a:rPr>
              <a:t>মূল</a:t>
            </a:r>
            <a:endParaRPr lang="en-US" sz="5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9" name="Right Brace 58"/>
          <p:cNvSpPr/>
          <p:nvPr/>
        </p:nvSpPr>
        <p:spPr>
          <a:xfrm>
            <a:off x="3962400" y="1447800"/>
            <a:ext cx="76200" cy="9144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6629400" y="609601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পাতা</a:t>
            </a:r>
            <a:endParaRPr lang="en-US" sz="28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629400" y="10668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</a:t>
            </a:r>
            <a:endParaRPr lang="en-US" sz="20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 flipH="1">
            <a:off x="6553198" y="1524001"/>
            <a:ext cx="1295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পর্বমধ্য</a:t>
            </a:r>
            <a:endParaRPr lang="en-US" sz="20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553200" y="1981201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i="1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পর্ব</a:t>
            </a:r>
            <a:endParaRPr lang="en-US" sz="2800" b="1" i="1" dirty="0">
              <a:solidFill>
                <a:srgbClr val="0070C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553200" y="24384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i="1" dirty="0" smtClean="0">
                <a:solidFill>
                  <a:srgbClr val="0070C0"/>
                </a:solidFill>
              </a:rPr>
              <a:t>ফল</a:t>
            </a:r>
            <a:endParaRPr lang="en-US" sz="3200" b="1" i="1" dirty="0">
              <a:solidFill>
                <a:srgbClr val="0070C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477000" y="33528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solidFill>
                  <a:srgbClr val="0070C0"/>
                </a:solidFill>
              </a:rPr>
              <a:t>কান্ড</a:t>
            </a:r>
            <a:endParaRPr lang="en-US" sz="2000" b="1" i="1" dirty="0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09600" y="48006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solidFill>
                  <a:srgbClr val="0070C0"/>
                </a:solidFill>
              </a:rPr>
              <a:t>শাখা মুল</a:t>
            </a:r>
            <a:endParaRPr lang="en-US" sz="2000" b="1" i="1" dirty="0">
              <a:solidFill>
                <a:srgbClr val="0070C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52400" y="5486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i="1" dirty="0" smtClean="0">
                <a:solidFill>
                  <a:srgbClr val="0070C0"/>
                </a:solidFill>
              </a:rPr>
              <a:t>প্রশাখা মূল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33400" y="60960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i="1" dirty="0" smtClean="0">
                <a:solidFill>
                  <a:srgbClr val="008000"/>
                </a:solidFill>
              </a:rPr>
              <a:t>একটি সপুষ্পক উদ্ভিদের বিভিন্ন অংশ</a:t>
            </a:r>
            <a:endParaRPr lang="en-US" sz="2800" b="1" i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2" grpId="0" animBg="1"/>
      <p:bldP spid="53" grpId="0" animBg="1"/>
      <p:bldP spid="54" grpId="0"/>
      <p:bldP spid="55" grpId="0"/>
      <p:bldP spid="59" grpId="0" animBg="1"/>
      <p:bldP spid="63" grpId="0"/>
      <p:bldP spid="65" grpId="0"/>
      <p:bldP spid="67" grpId="0"/>
      <p:bldP spid="69" grpId="0"/>
      <p:bldP spid="70" grpId="0"/>
      <p:bldP spid="71" grpId="0"/>
      <p:bldP spid="72" grpId="0"/>
      <p:bldP spid="74" grpId="0"/>
      <p:bldP spid="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c227fb721a84.jpg"/>
          <p:cNvPicPr>
            <a:picLocks noChangeAspect="1"/>
          </p:cNvPicPr>
          <p:nvPr/>
        </p:nvPicPr>
        <p:blipFill>
          <a:blip r:embed="rId2"/>
          <a:srcRect l="21667" t="22222" r="30000" b="8889"/>
          <a:stretch>
            <a:fillRect/>
          </a:stretch>
        </p:blipFill>
        <p:spPr>
          <a:xfrm>
            <a:off x="1219200" y="228600"/>
            <a:ext cx="2590800" cy="2362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pict-leaf-bla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54" y="3429000"/>
            <a:ext cx="2692146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mohdfiendblog_1242466077_1-great-yellow-ros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3429000"/>
            <a:ext cx="2895600" cy="2620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ste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152400"/>
            <a:ext cx="2667000" cy="2459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828800" y="2568714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মূল</a:t>
            </a:r>
            <a:endParaRPr lang="en-US" sz="4000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4600" y="25908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কান্ড</a:t>
            </a:r>
            <a:endParaRPr lang="en-US" sz="4000" b="1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60198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পাতা</a:t>
            </a:r>
            <a:endParaRPr lang="en-US" sz="3600" b="1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8600" y="5943600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FF6600"/>
                </a:solidFill>
              </a:rPr>
              <a:t>ফুল</a:t>
            </a:r>
            <a:endParaRPr lang="en-US" sz="4400" b="1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10400" y="59436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4000" b="1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untitled.bmp"/>
          <p:cNvPicPr>
            <a:picLocks noChangeAspect="1"/>
          </p:cNvPicPr>
          <p:nvPr/>
        </p:nvPicPr>
        <p:blipFill>
          <a:blip r:embed="rId6"/>
          <a:srcRect l="23280" t="22223" r="13228" b="25396"/>
          <a:stretch>
            <a:fillRect/>
          </a:stretch>
        </p:blipFill>
        <p:spPr>
          <a:xfrm>
            <a:off x="6476999" y="3429000"/>
            <a:ext cx="2355273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24600" y="21336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ফুল</a:t>
            </a:r>
            <a:endParaRPr lang="en-US" sz="48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4600" y="46482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কান্ড</a:t>
            </a:r>
            <a:endParaRPr lang="en-US" sz="54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34290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পাতা</a:t>
            </a:r>
            <a:endParaRPr lang="en-US" sz="48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29400" y="593467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মূল</a:t>
            </a:r>
            <a:endParaRPr lang="en-US" sz="54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Callout 8"/>
          <p:cNvSpPr/>
          <p:nvPr/>
        </p:nvSpPr>
        <p:spPr>
          <a:xfrm>
            <a:off x="4191000" y="3657600"/>
            <a:ext cx="1905000" cy="3810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Callout 9"/>
          <p:cNvSpPr/>
          <p:nvPr/>
        </p:nvSpPr>
        <p:spPr>
          <a:xfrm>
            <a:off x="3962400" y="4800600"/>
            <a:ext cx="1981200" cy="4572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Callout 10"/>
          <p:cNvSpPr/>
          <p:nvPr/>
        </p:nvSpPr>
        <p:spPr>
          <a:xfrm>
            <a:off x="4343400" y="6172200"/>
            <a:ext cx="1905000" cy="457200"/>
          </a:xfrm>
          <a:prstGeom prst="rightArrowCallout">
            <a:avLst>
              <a:gd name="adj1" fmla="val 25000"/>
              <a:gd name="adj2" fmla="val 49999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Callout 11"/>
          <p:cNvSpPr/>
          <p:nvPr/>
        </p:nvSpPr>
        <p:spPr>
          <a:xfrm>
            <a:off x="4191000" y="2438400"/>
            <a:ext cx="1828800" cy="3810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concentration-game3.jpg"/>
          <p:cNvPicPr>
            <a:picLocks noChangeAspect="1"/>
          </p:cNvPicPr>
          <p:nvPr/>
        </p:nvPicPr>
        <p:blipFill>
          <a:blip r:embed="rId2"/>
          <a:srcRect l="13347" t="6870" r="67373" b="83700"/>
          <a:stretch>
            <a:fillRect/>
          </a:stretch>
        </p:blipFill>
        <p:spPr>
          <a:xfrm>
            <a:off x="609600" y="2049379"/>
            <a:ext cx="3276600" cy="13796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 descr="concentration-game3.jpg"/>
          <p:cNvPicPr>
            <a:picLocks noChangeAspect="1"/>
          </p:cNvPicPr>
          <p:nvPr/>
        </p:nvPicPr>
        <p:blipFill>
          <a:blip r:embed="rId2"/>
          <a:srcRect l="19435" t="29268" r="71939" b="61301"/>
          <a:stretch>
            <a:fillRect/>
          </a:stretch>
        </p:blipFill>
        <p:spPr>
          <a:xfrm>
            <a:off x="533400" y="4433455"/>
            <a:ext cx="2819400" cy="1357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concentration-game3.jpg"/>
          <p:cNvPicPr>
            <a:picLocks noChangeAspect="1"/>
          </p:cNvPicPr>
          <p:nvPr/>
        </p:nvPicPr>
        <p:blipFill>
          <a:blip r:embed="rId2"/>
          <a:srcRect l="13347" t="52845" r="67373" b="36545"/>
          <a:stretch>
            <a:fillRect/>
          </a:stretch>
        </p:blipFill>
        <p:spPr>
          <a:xfrm>
            <a:off x="152400" y="3276600"/>
            <a:ext cx="3437467" cy="1066800"/>
          </a:xfrm>
          <a:prstGeom prst="rect">
            <a:avLst/>
          </a:prstGeom>
        </p:spPr>
      </p:pic>
      <p:pic>
        <p:nvPicPr>
          <p:cNvPr id="16" name="Picture 15" descr="concentration-game3.jpg"/>
          <p:cNvPicPr>
            <a:picLocks noChangeAspect="1"/>
          </p:cNvPicPr>
          <p:nvPr/>
        </p:nvPicPr>
        <p:blipFill>
          <a:blip r:embed="rId2"/>
          <a:srcRect l="13347" t="76423" r="67373" b="12967"/>
          <a:stretch>
            <a:fillRect/>
          </a:stretch>
        </p:blipFill>
        <p:spPr>
          <a:xfrm>
            <a:off x="381000" y="5791200"/>
            <a:ext cx="3420533" cy="99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Rectangle 18"/>
          <p:cNvSpPr/>
          <p:nvPr/>
        </p:nvSpPr>
        <p:spPr>
          <a:xfrm>
            <a:off x="1219200" y="0"/>
            <a:ext cx="723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b="1" i="1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একটি সপুষ্পক উদ্ভিদের বিভিন্ন অংশ</a:t>
            </a:r>
            <a:endParaRPr lang="en-US" sz="4800" b="1" i="1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untitled.bmp"/>
          <p:cNvPicPr>
            <a:picLocks noChangeAspect="1"/>
          </p:cNvPicPr>
          <p:nvPr/>
        </p:nvPicPr>
        <p:blipFill>
          <a:blip r:embed="rId3"/>
          <a:srcRect l="28358" t="22223" r="19260" b="30634"/>
          <a:stretch>
            <a:fillRect/>
          </a:stretch>
        </p:blipFill>
        <p:spPr>
          <a:xfrm>
            <a:off x="1600200" y="838200"/>
            <a:ext cx="1524000" cy="979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ight Arrow Callout 20"/>
          <p:cNvSpPr/>
          <p:nvPr/>
        </p:nvSpPr>
        <p:spPr>
          <a:xfrm>
            <a:off x="3962400" y="1066800"/>
            <a:ext cx="1905000" cy="4572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324600" y="906959"/>
            <a:ext cx="99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54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9" grpId="0" animBg="1"/>
      <p:bldP spid="10" grpId="0" animBg="1"/>
      <p:bldP spid="11" grpId="0" animBg="1"/>
      <p:bldP spid="12" grpId="0" animBg="1"/>
      <p:bldP spid="19" grpId="0"/>
      <p:bldP spid="21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81000"/>
            <a:ext cx="7772400" cy="1470025"/>
          </a:xfrm>
        </p:spPr>
        <p:txBody>
          <a:bodyPr>
            <a:noAutofit/>
          </a:bodyPr>
          <a:lstStyle/>
          <a:p>
            <a:r>
              <a:rPr lang="bn-BD" sz="9600" b="1" i="1" u="sng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9600" b="1" i="1" u="sng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362200"/>
            <a:ext cx="7543800" cy="3200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800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একটি আদর্শ সপুষ্পক উদ্ভিদের বিভিন্ন অংশগুলো ছকের মাধ্যমে দেখাও।</a:t>
            </a:r>
            <a:endParaRPr lang="en-US" sz="4800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914400"/>
            <a:ext cx="7772400" cy="1470025"/>
          </a:xfrm>
        </p:spPr>
        <p:txBody>
          <a:bodyPr>
            <a:noAutofit/>
          </a:bodyPr>
          <a:lstStyle/>
          <a:p>
            <a:r>
              <a:rPr lang="bn-BD" sz="11500" b="1" i="1" u="sng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500" b="1" i="1" u="sng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124200"/>
            <a:ext cx="8077200" cy="3733800"/>
          </a:xfrm>
        </p:spPr>
        <p:txBody>
          <a:bodyPr>
            <a:noAutofit/>
          </a:bodyPr>
          <a:lstStyle/>
          <a:p>
            <a:pPr marL="514350" indent="-514350">
              <a:buFont typeface="Courier New" pitchFamily="49" charset="0"/>
              <a:buChar char="o"/>
            </a:pPr>
            <a:r>
              <a:rPr lang="bn-BD" sz="5400" b="1" i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১)সপুষ্পক উদ্ভিদের বৈশিষ্ঠ্য কি কি?</a:t>
            </a:r>
          </a:p>
          <a:p>
            <a:pPr marL="514350" indent="-514350">
              <a:buFont typeface="Courier New" pitchFamily="49" charset="0"/>
              <a:buChar char="o"/>
            </a:pPr>
            <a:r>
              <a:rPr lang="bn-BD" sz="5400" b="1" i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২)মূলের কয়টি অংশ ও কি কি?</a:t>
            </a:r>
            <a:endParaRPr lang="en-US" sz="54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0"/>
            <a:ext cx="7772400" cy="1470025"/>
          </a:xfrm>
        </p:spPr>
        <p:txBody>
          <a:bodyPr>
            <a:noAutofit/>
          </a:bodyPr>
          <a:lstStyle/>
          <a:p>
            <a:r>
              <a:rPr lang="bn-BD" sz="115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11500" b="1" i="1" u="sng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0" y="2438400"/>
            <a:ext cx="8991600" cy="4038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n-BD" sz="6600" b="1" i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একটি আদর্শ সপুষ্পক উদ্ভিদের চিহ্নিত চিত্র এঁকে আনবে।</a:t>
            </a:r>
            <a:endParaRPr lang="en-US" sz="6600" b="1" i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Autofit/>
          </a:bodyPr>
          <a:lstStyle/>
          <a:p>
            <a:r>
              <a:rPr lang="bn-BD" sz="6000" b="1" i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সবাইকে আবারও ধন্যবাদ সংগে  থাকার  জন্য...।।</a:t>
            </a:r>
            <a:endParaRPr lang="en-US" sz="60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medicinal-pla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055825"/>
            <a:ext cx="9067800" cy="480217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642</TotalTime>
  <Words>107</Words>
  <Application>Microsoft Office PowerPoint</Application>
  <PresentationFormat>On-screen Show (4:3)</PresentationFormat>
  <Paragraphs>49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Aspect</vt:lpstr>
      <vt:lpstr>সবাইকে শুভেচ্ছা</vt:lpstr>
      <vt:lpstr>পরিচিতি</vt:lpstr>
      <vt:lpstr>Slide 3</vt:lpstr>
      <vt:lpstr>  বিজ্ঞান ৪র্থ অধ্যায় আজকের বিশেষ পাঠ   “একটি সপুষ্পক উদ্ভিদের বিভিন্ন অংশ” </vt:lpstr>
      <vt:lpstr>শিখন ফল</vt:lpstr>
      <vt:lpstr>Slide 6</vt:lpstr>
      <vt:lpstr>Slide 7</vt:lpstr>
      <vt:lpstr>Slide 8</vt:lpstr>
      <vt:lpstr>Slide 9</vt:lpstr>
      <vt:lpstr>দলীয় কাজ</vt:lpstr>
      <vt:lpstr>মূল্যায়ন</vt:lpstr>
      <vt:lpstr>বাড়ির কাজ</vt:lpstr>
      <vt:lpstr>সবাইকে আবারও ধন্যবাদ সংগে  থাকার  জন্য...।।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M. Islam</cp:lastModifiedBy>
  <cp:revision>104</cp:revision>
  <dcterms:created xsi:type="dcterms:W3CDTF">2006-08-16T00:00:00Z</dcterms:created>
  <dcterms:modified xsi:type="dcterms:W3CDTF">2013-05-27T01:59:35Z</dcterms:modified>
</cp:coreProperties>
</file>