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4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3CBFB-291F-422C-AFA8-3CDC7EAE41CD}" type="datetimeFigureOut">
              <a:rPr lang="en-US" smtClean="0"/>
              <a:pPr/>
              <a:t>24/05/13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A4978-A066-4E12-8DA9-42EB7756ABF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A4978-A066-4E12-8DA9-42EB7756ABF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24/05/13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24/05/13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24/05/13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24/05/13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24/05/13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24/05/13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24/05/13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24/05/13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24/05/13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24/05/13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24/05/13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24/05/13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ydrange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447800"/>
            <a:ext cx="6400800" cy="4800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133600" y="0"/>
            <a:ext cx="4953000" cy="120032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533400"/>
            <a:ext cx="57150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1981200"/>
            <a:ext cx="4648200" cy="45243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আসমা আক্তার 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বাইরা সরকারি প্রাথমিক বিদ্যালয়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মুরাদনগর,কুমিল্লা।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স্বপ্না রানী তালুকদার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বাবুরহাট সরকারি প্রাথমিক বিদ্যালয়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বাবুরহাট,চাঁদপুর।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8800" y="1143000"/>
            <a:ext cx="5410200" cy="5016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সামছুল আলম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প্রধান  শিক্ষক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সিংহেরগাঁও সরকারি  প্রাথমিক বিদ্যালয়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ফরিদগঞ্জ,চাঁদপুর।</a:t>
            </a:r>
          </a:p>
          <a:p>
            <a:pPr algn="ctr"/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মন্টু চন্দ্র দেবনাথ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প্রধান শিক্ষক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খারখাদিয়া সরকারি প্রাথমিক  বিদ্যালয়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ফরিদগঞ্জ,চাঁদপুর।</a:t>
            </a: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1782901"/>
            <a:ext cx="4495800" cy="317009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শ্রেনিঃ প্রথম   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বিষয়ঃ গনিত  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পাঠঃ ১ তুলনা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পৃষ্ঠাঃ১ 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সময়ঃ৪০ মিনিট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3483114"/>
            <a:ext cx="78486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শিক্ষার্থীরা কম-বেশি তুলনা করে বলতে পারবে।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990600"/>
            <a:ext cx="6400800" cy="11079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শিখনফল</a:t>
            </a:r>
          </a:p>
        </p:txBody>
      </p:sp>
      <p:sp>
        <p:nvSpPr>
          <p:cNvPr id="7" name="Down Arrow 6"/>
          <p:cNvSpPr/>
          <p:nvPr/>
        </p:nvSpPr>
        <p:spPr>
          <a:xfrm>
            <a:off x="4267200" y="2209800"/>
            <a:ext cx="3810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ngui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800100"/>
            <a:ext cx="6350000" cy="4762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838200"/>
            <a:ext cx="6477000" cy="16004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পাঠের শিরোনাম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তুলনাঃ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কম-বেশি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5-Point Star 7"/>
          <p:cNvSpPr/>
          <p:nvPr/>
        </p:nvSpPr>
        <p:spPr>
          <a:xfrm>
            <a:off x="1219200" y="2743200"/>
            <a:ext cx="1219200" cy="11430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1143000" y="4038600"/>
            <a:ext cx="1219200" cy="11430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2971800" y="4114800"/>
            <a:ext cx="1219200" cy="11430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3048000" y="2743200"/>
            <a:ext cx="1219200" cy="11430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324600" y="3657600"/>
            <a:ext cx="1219200" cy="11430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14"/>
          <p:cNvSpPr/>
          <p:nvPr/>
        </p:nvSpPr>
        <p:spPr>
          <a:xfrm>
            <a:off x="4648200" y="2514600"/>
            <a:ext cx="304800" cy="3276600"/>
          </a:xfrm>
          <a:prstGeom prst="mathMinus">
            <a:avLst>
              <a:gd name="adj1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791200"/>
            <a:ext cx="1447800" cy="7694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বেশি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77000" y="5638800"/>
            <a:ext cx="1143000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কম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5-Point Star 17"/>
          <p:cNvSpPr/>
          <p:nvPr/>
        </p:nvSpPr>
        <p:spPr>
          <a:xfrm>
            <a:off x="5105400" y="2819400"/>
            <a:ext cx="1219200" cy="11430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7239000" y="2514600"/>
            <a:ext cx="1219200" cy="11430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400" y="5638800"/>
            <a:ext cx="1981200" cy="8382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বেশি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24-Point Star 4"/>
          <p:cNvSpPr/>
          <p:nvPr/>
        </p:nvSpPr>
        <p:spPr>
          <a:xfrm>
            <a:off x="2133600" y="2819400"/>
            <a:ext cx="914400" cy="914400"/>
          </a:xfrm>
          <a:prstGeom prst="star24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24-Point Star 5"/>
          <p:cNvSpPr/>
          <p:nvPr/>
        </p:nvSpPr>
        <p:spPr>
          <a:xfrm>
            <a:off x="6248400" y="3505200"/>
            <a:ext cx="914400" cy="914400"/>
          </a:xfrm>
          <a:prstGeom prst="star24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24-Point Star 7"/>
          <p:cNvSpPr/>
          <p:nvPr/>
        </p:nvSpPr>
        <p:spPr>
          <a:xfrm>
            <a:off x="5715000" y="4419600"/>
            <a:ext cx="914400" cy="914400"/>
          </a:xfrm>
          <a:prstGeom prst="star24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24-Point Star 8"/>
          <p:cNvSpPr/>
          <p:nvPr/>
        </p:nvSpPr>
        <p:spPr>
          <a:xfrm>
            <a:off x="4876800" y="2667000"/>
            <a:ext cx="914400" cy="914400"/>
          </a:xfrm>
          <a:prstGeom prst="star24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24-Point Star 9"/>
          <p:cNvSpPr/>
          <p:nvPr/>
        </p:nvSpPr>
        <p:spPr>
          <a:xfrm>
            <a:off x="5943600" y="2438400"/>
            <a:ext cx="914400" cy="914400"/>
          </a:xfrm>
          <a:prstGeom prst="star24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24-Point Star 10"/>
          <p:cNvSpPr/>
          <p:nvPr/>
        </p:nvSpPr>
        <p:spPr>
          <a:xfrm>
            <a:off x="5029200" y="3657600"/>
            <a:ext cx="914400" cy="914400"/>
          </a:xfrm>
          <a:prstGeom prst="star24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24-Point Star 12"/>
          <p:cNvSpPr/>
          <p:nvPr/>
        </p:nvSpPr>
        <p:spPr>
          <a:xfrm>
            <a:off x="2057400" y="4038600"/>
            <a:ext cx="914400" cy="914400"/>
          </a:xfrm>
          <a:prstGeom prst="star24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71600" y="5638800"/>
            <a:ext cx="1981200" cy="830997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কম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3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বেশি                      কম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Connector 4"/>
          <p:cNvSpPr/>
          <p:nvPr/>
        </p:nvSpPr>
        <p:spPr>
          <a:xfrm>
            <a:off x="1371600" y="2590800"/>
            <a:ext cx="838200" cy="685800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2286000" y="2590800"/>
            <a:ext cx="838200" cy="685800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2209800" y="3505200"/>
            <a:ext cx="838200" cy="685800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1295400" y="3429000"/>
            <a:ext cx="838200" cy="685800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1219200" y="4267200"/>
            <a:ext cx="838200" cy="685800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/>
          <p:cNvSpPr/>
          <p:nvPr/>
        </p:nvSpPr>
        <p:spPr>
          <a:xfrm>
            <a:off x="2286000" y="4267200"/>
            <a:ext cx="838200" cy="685800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6477000" y="2438400"/>
            <a:ext cx="838200" cy="685800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5257800" y="2514600"/>
            <a:ext cx="838200" cy="685800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/>
          <p:cNvSpPr/>
          <p:nvPr/>
        </p:nvSpPr>
        <p:spPr>
          <a:xfrm>
            <a:off x="5257800" y="3505200"/>
            <a:ext cx="838200" cy="685800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/>
          <p:cNvSpPr/>
          <p:nvPr/>
        </p:nvSpPr>
        <p:spPr>
          <a:xfrm>
            <a:off x="6553200" y="3429000"/>
            <a:ext cx="838200" cy="685800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কম                       বেশি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609600" y="2133600"/>
            <a:ext cx="1066800" cy="990600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2057400" y="2057400"/>
            <a:ext cx="1066800" cy="990600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>
            <a:off x="1371600" y="3581400"/>
            <a:ext cx="1066800" cy="990600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>
            <a:off x="5029200" y="2209800"/>
            <a:ext cx="1066800" cy="990600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6324600" y="2209800"/>
            <a:ext cx="1066800" cy="990600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>
            <a:off x="7620000" y="2133600"/>
            <a:ext cx="1066800" cy="990600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5638800" y="3581400"/>
            <a:ext cx="1066800" cy="990600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>
            <a:off x="7086600" y="3505200"/>
            <a:ext cx="1066800" cy="990600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বেশি                  কম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Explosion 1 6"/>
          <p:cNvSpPr/>
          <p:nvPr/>
        </p:nvSpPr>
        <p:spPr>
          <a:xfrm>
            <a:off x="3429000" y="2057400"/>
            <a:ext cx="838200" cy="1066800"/>
          </a:xfrm>
          <a:prstGeom prst="irregularSeal1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xplosion 1 7"/>
          <p:cNvSpPr/>
          <p:nvPr/>
        </p:nvSpPr>
        <p:spPr>
          <a:xfrm>
            <a:off x="1219200" y="3200400"/>
            <a:ext cx="838200" cy="1066800"/>
          </a:xfrm>
          <a:prstGeom prst="irregularSeal1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xplosion 1 8"/>
          <p:cNvSpPr/>
          <p:nvPr/>
        </p:nvSpPr>
        <p:spPr>
          <a:xfrm>
            <a:off x="2133600" y="3352800"/>
            <a:ext cx="838200" cy="1066800"/>
          </a:xfrm>
          <a:prstGeom prst="irregularSeal1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xplosion 1 9"/>
          <p:cNvSpPr/>
          <p:nvPr/>
        </p:nvSpPr>
        <p:spPr>
          <a:xfrm>
            <a:off x="3429000" y="3200400"/>
            <a:ext cx="838200" cy="1066800"/>
          </a:xfrm>
          <a:prstGeom prst="irregularSeal1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xplosion 1 10"/>
          <p:cNvSpPr/>
          <p:nvPr/>
        </p:nvSpPr>
        <p:spPr>
          <a:xfrm>
            <a:off x="1447800" y="4343400"/>
            <a:ext cx="838200" cy="1066800"/>
          </a:xfrm>
          <a:prstGeom prst="irregularSeal1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xplosion 1 11"/>
          <p:cNvSpPr/>
          <p:nvPr/>
        </p:nvSpPr>
        <p:spPr>
          <a:xfrm>
            <a:off x="2895600" y="4343400"/>
            <a:ext cx="838200" cy="1066800"/>
          </a:xfrm>
          <a:prstGeom prst="irregularSeal1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xplosion 1 12"/>
          <p:cNvSpPr/>
          <p:nvPr/>
        </p:nvSpPr>
        <p:spPr>
          <a:xfrm>
            <a:off x="5334000" y="2057400"/>
            <a:ext cx="838200" cy="1066800"/>
          </a:xfrm>
          <a:prstGeom prst="irregularSeal1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xplosion 1 13"/>
          <p:cNvSpPr/>
          <p:nvPr/>
        </p:nvSpPr>
        <p:spPr>
          <a:xfrm>
            <a:off x="6858000" y="2133600"/>
            <a:ext cx="838200" cy="1066800"/>
          </a:xfrm>
          <a:prstGeom prst="irregularSeal1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xplosion 1 14"/>
          <p:cNvSpPr/>
          <p:nvPr/>
        </p:nvSpPr>
        <p:spPr>
          <a:xfrm>
            <a:off x="6172200" y="3200400"/>
            <a:ext cx="838200" cy="1066800"/>
          </a:xfrm>
          <a:prstGeom prst="irregularSeal1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xplosion 1 15"/>
          <p:cNvSpPr/>
          <p:nvPr/>
        </p:nvSpPr>
        <p:spPr>
          <a:xfrm>
            <a:off x="1066800" y="2133600"/>
            <a:ext cx="838200" cy="1066800"/>
          </a:xfrm>
          <a:prstGeom prst="irregularSeal1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xplosion 1 16"/>
          <p:cNvSpPr/>
          <p:nvPr/>
        </p:nvSpPr>
        <p:spPr>
          <a:xfrm>
            <a:off x="2133600" y="1905000"/>
            <a:ext cx="838200" cy="1066800"/>
          </a:xfrm>
          <a:prstGeom prst="irregularSeal1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কম                বেশি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Program Files\Microsoft Office\MEDIA\CAGCAT10\j029976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1981200"/>
            <a:ext cx="837286" cy="689012"/>
          </a:xfrm>
          <a:prstGeom prst="rect">
            <a:avLst/>
          </a:prstGeom>
          <a:noFill/>
        </p:spPr>
      </p:pic>
      <p:pic>
        <p:nvPicPr>
          <p:cNvPr id="20" name="Picture 3" descr="C:\Program Files\Microsoft Office\MEDIA\CAGCAT10\j029976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3048000"/>
            <a:ext cx="837286" cy="689012"/>
          </a:xfrm>
          <a:prstGeom prst="rect">
            <a:avLst/>
          </a:prstGeom>
          <a:noFill/>
        </p:spPr>
      </p:pic>
      <p:pic>
        <p:nvPicPr>
          <p:cNvPr id="22" name="Picture 3" descr="C:\Program Files\Microsoft Office\MEDIA\CAGCAT10\j029976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981200"/>
            <a:ext cx="837286" cy="689012"/>
          </a:xfrm>
          <a:prstGeom prst="rect">
            <a:avLst/>
          </a:prstGeom>
          <a:noFill/>
        </p:spPr>
      </p:pic>
      <p:pic>
        <p:nvPicPr>
          <p:cNvPr id="24" name="Picture 3" descr="C:\Program Files\Microsoft Office\MEDIA\CAGCAT10\j029976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4114800"/>
            <a:ext cx="837286" cy="689012"/>
          </a:xfrm>
          <a:prstGeom prst="rect">
            <a:avLst/>
          </a:prstGeom>
          <a:noFill/>
        </p:spPr>
      </p:pic>
      <p:pic>
        <p:nvPicPr>
          <p:cNvPr id="26" name="Picture 3" descr="C:\Program Files\Microsoft Office\MEDIA\CAGCAT10\j029976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971800"/>
            <a:ext cx="837286" cy="689012"/>
          </a:xfrm>
          <a:prstGeom prst="rect">
            <a:avLst/>
          </a:prstGeom>
          <a:noFill/>
        </p:spPr>
      </p:pic>
      <p:pic>
        <p:nvPicPr>
          <p:cNvPr id="27" name="Picture 3" descr="C:\Program Files\Microsoft Office\MEDIA\CAGCAT10\j029976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114800"/>
            <a:ext cx="837286" cy="689012"/>
          </a:xfrm>
          <a:prstGeom prst="rect">
            <a:avLst/>
          </a:prstGeom>
          <a:noFill/>
        </p:spPr>
      </p:pic>
      <p:pic>
        <p:nvPicPr>
          <p:cNvPr id="28" name="Picture 3" descr="C:\Program Files\Microsoft Office\MEDIA\CAGCAT10\j029976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209800"/>
            <a:ext cx="834296" cy="686552"/>
          </a:xfrm>
          <a:prstGeom prst="rect">
            <a:avLst/>
          </a:prstGeom>
          <a:noFill/>
        </p:spPr>
      </p:pic>
      <p:pic>
        <p:nvPicPr>
          <p:cNvPr id="32" name="Picture 3" descr="C:\Program Files\Microsoft Office\MEDIA\CAGCAT10\j029976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581400"/>
            <a:ext cx="834296" cy="686552"/>
          </a:xfrm>
          <a:prstGeom prst="rect">
            <a:avLst/>
          </a:prstGeom>
          <a:noFill/>
        </p:spPr>
      </p:pic>
      <p:pic>
        <p:nvPicPr>
          <p:cNvPr id="33" name="Picture 3" descr="C:\Program Files\Microsoft Office\MEDIA\CAGCAT10\j029976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3733800"/>
            <a:ext cx="834296" cy="686552"/>
          </a:xfrm>
          <a:prstGeom prst="rect">
            <a:avLst/>
          </a:prstGeom>
          <a:noFill/>
        </p:spPr>
      </p:pic>
      <p:pic>
        <p:nvPicPr>
          <p:cNvPr id="34" name="Picture 3" descr="C:\Program Files\Microsoft Office\MEDIA\CAGCAT10\j029976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209800"/>
            <a:ext cx="834296" cy="686552"/>
          </a:xfrm>
          <a:prstGeom prst="rect">
            <a:avLst/>
          </a:prstGeom>
          <a:noFill/>
        </p:spPr>
      </p:pic>
      <p:pic>
        <p:nvPicPr>
          <p:cNvPr id="35" name="Picture 3" descr="C:\Program Files\Microsoft Office\MEDIA\CAGCAT10\j029976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895600"/>
            <a:ext cx="834296" cy="686552"/>
          </a:xfrm>
          <a:prstGeom prst="rect">
            <a:avLst/>
          </a:prstGeom>
          <a:noFill/>
        </p:spPr>
      </p:pic>
      <p:pic>
        <p:nvPicPr>
          <p:cNvPr id="36" name="Picture 3" descr="C:\Program Files\Microsoft Office\MEDIA\CAGCAT10\j029976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2590800"/>
            <a:ext cx="834296" cy="686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28600" y="2057400"/>
            <a:ext cx="85344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28600" y="3505200"/>
            <a:ext cx="8534400" cy="76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miley Face 7"/>
          <p:cNvSpPr/>
          <p:nvPr/>
        </p:nvSpPr>
        <p:spPr>
          <a:xfrm>
            <a:off x="838200" y="2209800"/>
            <a:ext cx="838200" cy="914400"/>
          </a:xfrm>
          <a:prstGeom prst="smileyFac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miley Face 8"/>
          <p:cNvSpPr/>
          <p:nvPr/>
        </p:nvSpPr>
        <p:spPr>
          <a:xfrm>
            <a:off x="1981200" y="2209800"/>
            <a:ext cx="838200" cy="914400"/>
          </a:xfrm>
          <a:prstGeom prst="smileyFac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miley Face 9"/>
          <p:cNvSpPr/>
          <p:nvPr/>
        </p:nvSpPr>
        <p:spPr>
          <a:xfrm>
            <a:off x="2971800" y="2209800"/>
            <a:ext cx="838200" cy="914400"/>
          </a:xfrm>
          <a:prstGeom prst="smileyFac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miley Face 10"/>
          <p:cNvSpPr/>
          <p:nvPr/>
        </p:nvSpPr>
        <p:spPr>
          <a:xfrm>
            <a:off x="3962400" y="2286000"/>
            <a:ext cx="838200" cy="914400"/>
          </a:xfrm>
          <a:prstGeom prst="smileyFac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miley Face 11"/>
          <p:cNvSpPr/>
          <p:nvPr/>
        </p:nvSpPr>
        <p:spPr>
          <a:xfrm>
            <a:off x="5410200" y="2209800"/>
            <a:ext cx="838200" cy="914400"/>
          </a:xfrm>
          <a:prstGeom prst="smileyFac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miley Face 12"/>
          <p:cNvSpPr/>
          <p:nvPr/>
        </p:nvSpPr>
        <p:spPr>
          <a:xfrm>
            <a:off x="6781800" y="2209800"/>
            <a:ext cx="838200" cy="914400"/>
          </a:xfrm>
          <a:prstGeom prst="smileyFac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eart 13"/>
          <p:cNvSpPr/>
          <p:nvPr/>
        </p:nvSpPr>
        <p:spPr>
          <a:xfrm>
            <a:off x="914400" y="3657600"/>
            <a:ext cx="1066800" cy="914400"/>
          </a:xfrm>
          <a:prstGeom prst="hear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Heart 14"/>
          <p:cNvSpPr/>
          <p:nvPr/>
        </p:nvSpPr>
        <p:spPr>
          <a:xfrm>
            <a:off x="2438400" y="3657600"/>
            <a:ext cx="1066800" cy="914400"/>
          </a:xfrm>
          <a:prstGeom prst="hear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Heart 15"/>
          <p:cNvSpPr/>
          <p:nvPr/>
        </p:nvSpPr>
        <p:spPr>
          <a:xfrm>
            <a:off x="3810000" y="3657600"/>
            <a:ext cx="1066800" cy="914400"/>
          </a:xfrm>
          <a:prstGeom prst="hear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Heart 16"/>
          <p:cNvSpPr/>
          <p:nvPr/>
        </p:nvSpPr>
        <p:spPr>
          <a:xfrm>
            <a:off x="5410200" y="3657600"/>
            <a:ext cx="1066800" cy="914400"/>
          </a:xfrm>
          <a:prstGeom prst="hear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Heart 17"/>
          <p:cNvSpPr/>
          <p:nvPr/>
        </p:nvSpPr>
        <p:spPr>
          <a:xfrm>
            <a:off x="6781800" y="3657600"/>
            <a:ext cx="1066800" cy="914400"/>
          </a:xfrm>
          <a:prstGeom prst="hear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304800" y="4724400"/>
            <a:ext cx="8458200" cy="76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7696200" y="5715000"/>
            <a:ext cx="6096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un 27"/>
          <p:cNvSpPr/>
          <p:nvPr/>
        </p:nvSpPr>
        <p:spPr>
          <a:xfrm>
            <a:off x="838200" y="4876800"/>
            <a:ext cx="1066800" cy="10668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un 28"/>
          <p:cNvSpPr/>
          <p:nvPr/>
        </p:nvSpPr>
        <p:spPr>
          <a:xfrm>
            <a:off x="7543800" y="5029200"/>
            <a:ext cx="1066800" cy="10668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un 29"/>
          <p:cNvSpPr/>
          <p:nvPr/>
        </p:nvSpPr>
        <p:spPr>
          <a:xfrm>
            <a:off x="2133600" y="4953000"/>
            <a:ext cx="1066800" cy="10668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un 30"/>
          <p:cNvSpPr/>
          <p:nvPr/>
        </p:nvSpPr>
        <p:spPr>
          <a:xfrm>
            <a:off x="5105400" y="5029200"/>
            <a:ext cx="1066800" cy="10668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Sun 31"/>
          <p:cNvSpPr/>
          <p:nvPr/>
        </p:nvSpPr>
        <p:spPr>
          <a:xfrm>
            <a:off x="6248400" y="5029200"/>
            <a:ext cx="1066800" cy="10668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1143000" y="1219200"/>
            <a:ext cx="6629400" cy="646331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যেখানে বেশি সেটিতে টিক (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∙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)  চিহ্ন দিবেঃ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 rot="5400000">
            <a:off x="2895600" y="4114800"/>
            <a:ext cx="4191000" cy="76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381000" y="6172200"/>
            <a:ext cx="8382000" cy="76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16200000" flipH="1">
            <a:off x="-1752600" y="4038600"/>
            <a:ext cx="4114800" cy="1524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5400000">
            <a:off x="6668294" y="4152900"/>
            <a:ext cx="4190206" cy="7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1143000" y="219670"/>
            <a:ext cx="7086600" cy="92333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দলীয় কাজ          সময়ঃ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৫ মিনিট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49" grpId="0" animBg="1"/>
      <p:bldP spid="9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457200"/>
            <a:ext cx="5105400" cy="92333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Program Files\Microsoft Office\MEDIA\CAGCAT10\j028190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276600"/>
            <a:ext cx="1825142" cy="1725473"/>
          </a:xfrm>
          <a:prstGeom prst="rect">
            <a:avLst/>
          </a:prstGeom>
          <a:noFill/>
        </p:spPr>
      </p:pic>
      <p:pic>
        <p:nvPicPr>
          <p:cNvPr id="4" name="Picture 2" descr="C:\Program Files\Microsoft Office\MEDIA\CAGCAT10\j028190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276600"/>
            <a:ext cx="1825142" cy="1725473"/>
          </a:xfrm>
          <a:prstGeom prst="rect">
            <a:avLst/>
          </a:prstGeom>
          <a:noFill/>
        </p:spPr>
      </p:pic>
      <p:pic>
        <p:nvPicPr>
          <p:cNvPr id="6" name="Picture 2" descr="C:\Program Files\Microsoft Office\MEDIA\CAGCAT10\j028190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3276600"/>
            <a:ext cx="1825142" cy="172547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85800" y="1905000"/>
            <a:ext cx="7162800" cy="70788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কোনটিতে  বেশি  ফুল রয়েছে?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lip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228600"/>
            <a:ext cx="7315200" cy="5486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438400" y="5867400"/>
            <a:ext cx="4572000" cy="92333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101</Words>
  <Application>Microsoft Office PowerPoint</Application>
  <PresentationFormat>On-screen Show (4:3)</PresentationFormat>
  <Paragraphs>43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বেশি</vt:lpstr>
      <vt:lpstr>বেশি                      কম</vt:lpstr>
      <vt:lpstr>কম                       বেশি</vt:lpstr>
      <vt:lpstr>বেশি                  কম</vt:lpstr>
      <vt:lpstr>কম                বেশি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47</cp:revision>
  <dcterms:created xsi:type="dcterms:W3CDTF">2006-08-16T00:00:00Z</dcterms:created>
  <dcterms:modified xsi:type="dcterms:W3CDTF">2013-05-24T04:51:12Z</dcterms:modified>
</cp:coreProperties>
</file>