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62" autoAdjust="0"/>
    <p:restoredTop sz="94660"/>
  </p:normalViewPr>
  <p:slideViewPr>
    <p:cSldViewPr>
      <p:cViewPr varScale="1">
        <p:scale>
          <a:sx n="66" d="100"/>
          <a:sy n="66" d="100"/>
        </p:scale>
        <p:origin x="-9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C0714-C7BD-4B91-8E69-42C59DFD19F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FB90C-C0FE-42D7-ABBE-3187DD5C6F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FB90C-C0FE-42D7-ABBE-3187DD5C6F8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6D4CA-A34C-4609-ADB7-976F89E8261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404E0-869B-4E4C-A627-66E6BEFC77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57200" y="762000"/>
            <a:ext cx="8153400" cy="5410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/>
              <a:t>Well come</a:t>
            </a:r>
            <a:endParaRPr lang="en-US" sz="11500" dirty="0"/>
          </a:p>
        </p:txBody>
      </p:sp>
      <p:pic>
        <p:nvPicPr>
          <p:cNvPr id="3" name="Picture 2" descr="Roses-From-Princess-Yorkshire-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8991600" cy="5669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8382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Well come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1524000" y="1219200"/>
            <a:ext cx="22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2819400"/>
            <a:ext cx="6477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rgbClr val="FF0000"/>
                </a:solidFill>
              </a:rPr>
              <a:t>well come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533400"/>
            <a:ext cx="8153400" cy="1524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INTRODUCTION</a:t>
            </a:r>
            <a:endParaRPr lang="en-US" sz="6600" dirty="0"/>
          </a:p>
        </p:txBody>
      </p:sp>
      <p:sp>
        <p:nvSpPr>
          <p:cNvPr id="5" name="Rounded Rectangle 4"/>
          <p:cNvSpPr/>
          <p:nvPr/>
        </p:nvSpPr>
        <p:spPr>
          <a:xfrm>
            <a:off x="685800" y="2667000"/>
            <a:ext cx="7924800" cy="3505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MD: RAFIQUL ISLAM</a:t>
            </a:r>
          </a:p>
          <a:p>
            <a:pPr algn="ctr"/>
            <a:endParaRPr lang="en-US" dirty="0"/>
          </a:p>
          <a:p>
            <a:pPr algn="ctr"/>
            <a:r>
              <a:rPr lang="en-US" sz="3600" dirty="0" smtClean="0"/>
              <a:t>SENIOR TEACHER</a:t>
            </a:r>
          </a:p>
          <a:p>
            <a:pPr algn="ctr"/>
            <a:r>
              <a:rPr lang="en-US" sz="2800" dirty="0" smtClean="0"/>
              <a:t>CHAR CHANDRAIL A.H. HIGH SCHOOL</a:t>
            </a:r>
          </a:p>
          <a:p>
            <a:pPr algn="ctr"/>
            <a:r>
              <a:rPr lang="en-US" sz="2800" dirty="0" smtClean="0"/>
              <a:t>GALACHIPA,PATUAKHALI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52400"/>
            <a:ext cx="3200400" cy="3352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57800" y="228600"/>
            <a:ext cx="3657600" cy="3352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66800" y="3962400"/>
            <a:ext cx="4419600" cy="269748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buddh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28600"/>
            <a:ext cx="2362200" cy="3143250"/>
          </a:xfrm>
          <a:prstGeom prst="rect">
            <a:avLst/>
          </a:prstGeom>
        </p:spPr>
      </p:pic>
      <p:pic>
        <p:nvPicPr>
          <p:cNvPr id="7" name="Picture 6" descr="durg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609600"/>
            <a:ext cx="3419475" cy="2057400"/>
          </a:xfrm>
          <a:prstGeom prst="rect">
            <a:avLst/>
          </a:prstGeom>
        </p:spPr>
      </p:pic>
      <p:pic>
        <p:nvPicPr>
          <p:cNvPr id="8" name="Picture 7" descr="mo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3886200"/>
            <a:ext cx="2895600" cy="2743200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685800" y="533400"/>
            <a:ext cx="8458200" cy="3886200"/>
          </a:xfrm>
          <a:prstGeom prst="parallelogram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STUDENTS WILL TRY TO GUESS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WHAT ABOUT THE PICTURES?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"/>
          <p:cNvSpPr/>
          <p:nvPr/>
        </p:nvSpPr>
        <p:spPr>
          <a:xfrm>
            <a:off x="1905000" y="457200"/>
            <a:ext cx="6096000" cy="19812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TITLE</a:t>
            </a:r>
            <a:endParaRPr lang="en-US" sz="9600" dirty="0"/>
          </a:p>
        </p:txBody>
      </p:sp>
      <p:sp>
        <p:nvSpPr>
          <p:cNvPr id="4" name="Rectangle 3"/>
          <p:cNvSpPr/>
          <p:nvPr/>
        </p:nvSpPr>
        <p:spPr>
          <a:xfrm>
            <a:off x="1981200" y="2743200"/>
            <a:ext cx="6324600" cy="381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id-ul-fit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895600"/>
            <a:ext cx="5943600" cy="3476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990600"/>
            <a:ext cx="7924800" cy="48006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OBJECTIVES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533400"/>
            <a:ext cx="8077200" cy="5943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BY THE END OF THE LESSON STUDENT WILL HAVE---</a:t>
            </a:r>
          </a:p>
          <a:p>
            <a:pPr algn="ctr"/>
            <a:endParaRPr lang="en-US" dirty="0"/>
          </a:p>
          <a:p>
            <a:r>
              <a:rPr lang="en-US" sz="3200" dirty="0" smtClean="0"/>
              <a:t>1)WRITTEN A DIALOGUE.</a:t>
            </a:r>
          </a:p>
          <a:p>
            <a:r>
              <a:rPr lang="en-US" sz="3200" dirty="0" smtClean="0"/>
              <a:t>2)READ ANEWS PAPER ARTICLE ON EID’</a:t>
            </a:r>
          </a:p>
          <a:p>
            <a:r>
              <a:rPr lang="en-US" sz="3200" dirty="0" smtClean="0"/>
              <a:t>3)SUPPLIED CORRECT INFORMATION ABOUT EID.</a:t>
            </a:r>
          </a:p>
          <a:p>
            <a:r>
              <a:rPr lang="en-US" sz="3200" dirty="0" smtClean="0"/>
              <a:t>4)READ INTERVIEWS ABOUT EID.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304800" y="304800"/>
            <a:ext cx="8382000" cy="63246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Eid-ul-fitr-2012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762000"/>
            <a:ext cx="6477000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685800"/>
            <a:ext cx="8382000" cy="5410200"/>
          </a:xfrm>
          <a:prstGeom prst="horizontalScrol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READ THE PASSAGE CAREFULLY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-457200" y="0"/>
            <a:ext cx="7924800" cy="1524000"/>
          </a:xfrm>
          <a:prstGeom prst="ellipseRibbon2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EID </a:t>
            </a:r>
            <a:r>
              <a:rPr lang="en-US" sz="4400" smtClean="0"/>
              <a:t>MOBAROK s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8763000" cy="518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smtClean="0"/>
              <a:t>EID-UL-FITR is the biggest religious festival of the </a:t>
            </a:r>
            <a:r>
              <a:rPr lang="en-US" sz="2800" dirty="0" err="1" smtClean="0"/>
              <a:t>muslims</a:t>
            </a:r>
            <a:r>
              <a:rPr lang="en-US" sz="2800" dirty="0" smtClean="0"/>
              <a:t> . It comes at the end of the month of </a:t>
            </a:r>
            <a:r>
              <a:rPr lang="en-US" sz="2800" dirty="0" err="1" smtClean="0"/>
              <a:t>Ramadan.The</a:t>
            </a:r>
            <a:r>
              <a:rPr lang="en-US" sz="2800" dirty="0" smtClean="0"/>
              <a:t> month of self-analysis the </a:t>
            </a:r>
            <a:r>
              <a:rPr lang="en-US" sz="2800" dirty="0" err="1" smtClean="0"/>
              <a:t>muslims</a:t>
            </a:r>
            <a:r>
              <a:rPr lang="en-US" sz="2800" dirty="0" smtClean="0"/>
              <a:t>, and self-restraint, gives the </a:t>
            </a:r>
            <a:r>
              <a:rPr lang="en-US" sz="2800" dirty="0" err="1" smtClean="0"/>
              <a:t>muslim</a:t>
            </a:r>
            <a:r>
              <a:rPr lang="en-US" sz="2800" dirty="0" smtClean="0"/>
              <a:t>  opportunity to reshape their life in </a:t>
            </a:r>
            <a:r>
              <a:rPr lang="en-US" sz="2800" dirty="0" err="1" smtClean="0"/>
              <a:t>accordence</a:t>
            </a:r>
            <a:r>
              <a:rPr lang="en-US" sz="2800" dirty="0" smtClean="0"/>
              <a:t> with the teaching of Islam. As an essential element of </a:t>
            </a:r>
            <a:r>
              <a:rPr lang="en-US" sz="2800" dirty="0" err="1" smtClean="0"/>
              <a:t>Islam,the</a:t>
            </a:r>
            <a:r>
              <a:rPr lang="en-US" sz="2800" dirty="0" smtClean="0"/>
              <a:t> month long fasting prohibit all </a:t>
            </a:r>
            <a:r>
              <a:rPr lang="en-US" sz="2800" dirty="0" err="1" smtClean="0"/>
              <a:t>wrong,inhuman</a:t>
            </a:r>
            <a:r>
              <a:rPr lang="en-US" sz="2800" dirty="0" smtClean="0"/>
              <a:t> and harmful acts. </a:t>
            </a:r>
            <a:r>
              <a:rPr lang="en-US" sz="2800" dirty="0" err="1" smtClean="0"/>
              <a:t>Faleshood,wrong</a:t>
            </a:r>
            <a:r>
              <a:rPr lang="en-US" sz="2800" dirty="0" smtClean="0"/>
              <a:t> doing, creating  </a:t>
            </a:r>
            <a:r>
              <a:rPr lang="en-US" sz="2800" dirty="0" err="1" smtClean="0"/>
              <a:t>indicipline</a:t>
            </a:r>
            <a:r>
              <a:rPr lang="en-US" sz="2800" dirty="0" smtClean="0"/>
              <a:t> and anarchy in </a:t>
            </a:r>
            <a:r>
              <a:rPr lang="en-US" sz="2800" dirty="0" err="1" smtClean="0"/>
              <a:t>socity</a:t>
            </a:r>
            <a:r>
              <a:rPr lang="en-US" sz="2800" dirty="0"/>
              <a:t> </a:t>
            </a:r>
            <a:r>
              <a:rPr lang="en-US" sz="2800" dirty="0" smtClean="0"/>
              <a:t>and all kinds of deceptions are sin in the eye of Islam. The glorious month of  Ramadan comes to us as the month of self-</a:t>
            </a:r>
            <a:r>
              <a:rPr lang="en-US" sz="2800" dirty="0" err="1" smtClean="0"/>
              <a:t>judgement</a:t>
            </a:r>
            <a:r>
              <a:rPr lang="en-US" sz="2800" dirty="0" smtClean="0"/>
              <a:t> and </a:t>
            </a:r>
            <a:r>
              <a:rPr lang="en-US" sz="2800" dirty="0" err="1" smtClean="0"/>
              <a:t>purirification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5800" y="533400"/>
            <a:ext cx="7772400" cy="1828800"/>
          </a:xfrm>
          <a:prstGeom prst="ellipse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VOCABULARY</a:t>
            </a:r>
          </a:p>
          <a:p>
            <a:pPr algn="ctr"/>
            <a:r>
              <a:rPr lang="en-US" dirty="0" smtClean="0"/>
              <a:t>(OPEN)</a:t>
            </a:r>
            <a:endParaRPr lang="en-US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304800" y="2514600"/>
            <a:ext cx="8382000" cy="3886200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/>
              <a:t>1)Opportunity=</a:t>
            </a:r>
            <a:r>
              <a:rPr lang="en-US" sz="4000" dirty="0" err="1" smtClean="0"/>
              <a:t>Chance,Facility</a:t>
            </a:r>
            <a:endParaRPr lang="en-US" sz="4000" dirty="0" smtClean="0"/>
          </a:p>
          <a:p>
            <a:r>
              <a:rPr lang="en-US" sz="4000" dirty="0" smtClean="0"/>
              <a:t>2)Festival=Function of enjoyment</a:t>
            </a:r>
          </a:p>
          <a:p>
            <a:r>
              <a:rPr lang="en-US" sz="4000" dirty="0" smtClean="0"/>
              <a:t>3)Essential=Very necessary</a:t>
            </a:r>
          </a:p>
          <a:p>
            <a:r>
              <a:rPr lang="en-US" sz="4000" dirty="0" smtClean="0"/>
              <a:t>4)Fasting=STAY WITH out eating anything</a:t>
            </a:r>
          </a:p>
          <a:p>
            <a:r>
              <a:rPr lang="en-US" sz="4000" dirty="0" smtClean="0"/>
              <a:t>5)purification=Bringing freshness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04800" y="228600"/>
            <a:ext cx="8382000" cy="243840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Personal work</a:t>
            </a:r>
            <a:endParaRPr lang="en-US" sz="9600" dirty="0"/>
          </a:p>
        </p:txBody>
      </p:sp>
      <p:sp>
        <p:nvSpPr>
          <p:cNvPr id="6" name="Rectangle 5"/>
          <p:cNvSpPr/>
          <p:nvPr/>
        </p:nvSpPr>
        <p:spPr>
          <a:xfrm>
            <a:off x="609600" y="2895600"/>
            <a:ext cx="8077200" cy="3200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/>
              <a:t>1)What is EID-UL-FITR?</a:t>
            </a:r>
          </a:p>
          <a:p>
            <a:r>
              <a:rPr lang="en-US" sz="3600" dirty="0" smtClean="0"/>
              <a:t>2)When does it come to us?</a:t>
            </a:r>
          </a:p>
          <a:p>
            <a:r>
              <a:rPr lang="en-US" sz="3600" dirty="0" smtClean="0"/>
              <a:t>3)What about the month of Ramadan?</a:t>
            </a:r>
          </a:p>
          <a:p>
            <a:r>
              <a:rPr lang="en-US" sz="3600" dirty="0" smtClean="0"/>
              <a:t>4)What is the essential part of Islam?</a:t>
            </a:r>
            <a:endParaRPr lang="en-US" sz="3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228600" y="304800"/>
            <a:ext cx="8686800" cy="2057400"/>
          </a:xfrm>
          <a:prstGeom prst="flowChartDecisio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PAIR WORK</a:t>
            </a:r>
            <a:endParaRPr lang="en-US" sz="6600" dirty="0"/>
          </a:p>
        </p:txBody>
      </p:sp>
      <p:sp>
        <p:nvSpPr>
          <p:cNvPr id="3" name="Flowchart: Process 2"/>
          <p:cNvSpPr/>
          <p:nvPr/>
        </p:nvSpPr>
        <p:spPr>
          <a:xfrm>
            <a:off x="381000" y="2667000"/>
            <a:ext cx="8153400" cy="373380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/>
              <a:t>1)What kind of month Ramadan is?</a:t>
            </a:r>
          </a:p>
          <a:p>
            <a:r>
              <a:rPr lang="en-US" sz="4400" dirty="0" smtClean="0"/>
              <a:t>2)What are the teaching of Islam?</a:t>
            </a:r>
          </a:p>
          <a:p>
            <a:r>
              <a:rPr lang="en-US" sz="4400" dirty="0" smtClean="0"/>
              <a:t>3)What </a:t>
            </a:r>
            <a:r>
              <a:rPr lang="en-US" sz="4400" dirty="0" err="1" smtClean="0"/>
              <a:t>doeS</a:t>
            </a:r>
            <a:r>
              <a:rPr lang="en-US" sz="4400" dirty="0" smtClean="0"/>
              <a:t>  Ramadan prohibit?</a:t>
            </a:r>
          </a:p>
          <a:p>
            <a:r>
              <a:rPr lang="en-US" sz="4400" dirty="0" smtClean="0"/>
              <a:t>4)What are sin in the eye of Islam?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81000" y="304800"/>
            <a:ext cx="8458200" cy="2667000"/>
          </a:xfrm>
          <a:prstGeom prst="beve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GROUP WORK</a:t>
            </a:r>
            <a:endParaRPr lang="en-US" sz="9600" dirty="0"/>
          </a:p>
        </p:txBody>
      </p:sp>
      <p:sp>
        <p:nvSpPr>
          <p:cNvPr id="3" name="Snip Single Corner Rectangle 2"/>
          <p:cNvSpPr/>
          <p:nvPr/>
        </p:nvSpPr>
        <p:spPr>
          <a:xfrm>
            <a:off x="457200" y="3276600"/>
            <a:ext cx="8458200" cy="3124200"/>
          </a:xfrm>
          <a:prstGeom prst="snip1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Write the passage  with in five sentences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304800"/>
            <a:ext cx="8534400" cy="16002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MATCHING  ANSWER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228600" y="2133600"/>
            <a:ext cx="8686800" cy="4419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1)Ramadan is a holy month.</a:t>
            </a:r>
          </a:p>
          <a:p>
            <a:r>
              <a:rPr lang="en-US" sz="2400" dirty="0" smtClean="0"/>
              <a:t>2)The teaching of </a:t>
            </a:r>
            <a:r>
              <a:rPr lang="en-US" sz="2400" dirty="0" err="1" smtClean="0"/>
              <a:t>islam</a:t>
            </a:r>
            <a:r>
              <a:rPr lang="en-US" sz="2400" dirty="0" smtClean="0"/>
              <a:t> </a:t>
            </a:r>
            <a:r>
              <a:rPr lang="en-US" sz="2400" dirty="0" err="1" smtClean="0"/>
              <a:t>areself</a:t>
            </a:r>
            <a:r>
              <a:rPr lang="en-US" sz="2400" dirty="0" smtClean="0"/>
              <a:t>-analysis ,self-restraint and       </a:t>
            </a:r>
            <a:r>
              <a:rPr lang="en-US" sz="2400" dirty="0" err="1" smtClean="0"/>
              <a:t>probhibiting</a:t>
            </a:r>
            <a:r>
              <a:rPr lang="en-US" sz="2400" dirty="0" smtClean="0"/>
              <a:t> all kinds of deception</a:t>
            </a:r>
          </a:p>
          <a:p>
            <a:r>
              <a:rPr lang="en-US" sz="2400" dirty="0" smtClean="0"/>
              <a:t>3)Holy month of Ramadan prohibits </a:t>
            </a:r>
            <a:r>
              <a:rPr lang="en-US" sz="2400" dirty="0" err="1" smtClean="0"/>
              <a:t>faleshood,wrong</a:t>
            </a:r>
            <a:r>
              <a:rPr lang="en-US" sz="2400" dirty="0" smtClean="0"/>
              <a:t> doing and anarchy of the of the </a:t>
            </a:r>
            <a:r>
              <a:rPr lang="en-US" sz="2400" dirty="0" err="1" smtClean="0"/>
              <a:t>socity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4)</a:t>
            </a:r>
            <a:r>
              <a:rPr lang="en-US" sz="2400" dirty="0" err="1" smtClean="0"/>
              <a:t>Faleshood</a:t>
            </a:r>
            <a:r>
              <a:rPr lang="en-US" sz="2400" dirty="0" smtClean="0"/>
              <a:t> wrongdoing ,harmful work and deception are sin in the eye of </a:t>
            </a:r>
            <a:r>
              <a:rPr lang="en-US" sz="2400" dirty="0" err="1" smtClean="0"/>
              <a:t>islam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5800" y="228600"/>
            <a:ext cx="7543800" cy="2362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/>
              <a:t>HOME TASK</a:t>
            </a:r>
            <a:endParaRPr lang="en-US" sz="8000" dirty="0"/>
          </a:p>
        </p:txBody>
      </p:sp>
      <p:sp>
        <p:nvSpPr>
          <p:cNvPr id="3" name="Rounded Rectangle 2"/>
          <p:cNvSpPr/>
          <p:nvPr/>
        </p:nvSpPr>
        <p:spPr>
          <a:xfrm>
            <a:off x="685800" y="2895600"/>
            <a:ext cx="7848600" cy="3276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WRITE THE </a:t>
            </a:r>
            <a:r>
              <a:rPr lang="en-US" sz="2400" smtClean="0"/>
              <a:t>SIGNiFICANCE</a:t>
            </a:r>
            <a:r>
              <a:rPr lang="en-US" sz="2400" dirty="0" smtClean="0"/>
              <a:t> OF THE MONTH OF RAMADAN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228600" y="914400"/>
            <a:ext cx="8534400" cy="480060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smtClean="0"/>
              <a:t>THANKS</a:t>
            </a:r>
            <a:endParaRPr lang="en-US" sz="1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318</Words>
  <Application>Microsoft Office PowerPoint</Application>
  <PresentationFormat>On-screen Show (4:3)</PresentationFormat>
  <Paragraphs>52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mizan</dc:creator>
  <cp:lastModifiedBy>mizan</cp:lastModifiedBy>
  <cp:revision>39</cp:revision>
  <dcterms:created xsi:type="dcterms:W3CDTF">2013-05-26T07:13:58Z</dcterms:created>
  <dcterms:modified xsi:type="dcterms:W3CDTF">2013-05-28T03:38:07Z</dcterms:modified>
</cp:coreProperties>
</file>