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4" r:id="rId3"/>
    <p:sldId id="265" r:id="rId4"/>
    <p:sldId id="266" r:id="rId5"/>
    <p:sldId id="267" r:id="rId6"/>
    <p:sldId id="269" r:id="rId7"/>
    <p:sldId id="285" r:id="rId8"/>
    <p:sldId id="259" r:id="rId9"/>
    <p:sldId id="271" r:id="rId10"/>
    <p:sldId id="282" r:id="rId11"/>
    <p:sldId id="268" r:id="rId12"/>
    <p:sldId id="273" r:id="rId13"/>
    <p:sldId id="274" r:id="rId14"/>
    <p:sldId id="272" r:id="rId15"/>
    <p:sldId id="284" r:id="rId16"/>
    <p:sldId id="276" r:id="rId17"/>
    <p:sldId id="277" r:id="rId18"/>
    <p:sldId id="278" r:id="rId19"/>
    <p:sldId id="279" r:id="rId20"/>
    <p:sldId id="280" r:id="rId21"/>
    <p:sldId id="28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8200"/>
            <a:ext cx="8991600" cy="1323439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সবাইকে লাল গোলাপের শুভেচ্ছা</a:t>
            </a:r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FlowerBlossoms_Ro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2362200"/>
            <a:ext cx="5562600" cy="4366632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914400"/>
            <a:ext cx="7467600" cy="581697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পরিচিতিঃ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কাজল বেগম  </a:t>
            </a:r>
          </a:p>
          <a:p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দরিয়া দৌলত দক্ষিণ সরকারি প্রাথমিক বিদ্যালয়</a:t>
            </a:r>
          </a:p>
          <a:p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বাঞ্চারামপুর,ব্রাহ্মণবাড়িয়া।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838200"/>
            <a:ext cx="7696200" cy="4431983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 পরিচয়ঃ </a:t>
            </a:r>
          </a:p>
          <a:p>
            <a:r>
              <a:rPr lang="bn-BD" sz="5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শ্রেণিঃ চতুর্থ</a:t>
            </a:r>
          </a:p>
          <a:p>
            <a:r>
              <a:rPr lang="bn-BD" sz="5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আমার বাংলা বই</a:t>
            </a:r>
          </a:p>
          <a:p>
            <a:r>
              <a:rPr lang="bn-BD" sz="5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পাঠের শিরোনামঃ </a:t>
            </a: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বাওয়ালিদের গল্প</a:t>
            </a:r>
          </a:p>
          <a:p>
            <a:r>
              <a:rPr lang="bn-BD" sz="5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পাঠ্যাংশঃ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আমাদের......করা হয়।</a:t>
            </a:r>
            <a:endParaRPr lang="en-US" sz="4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447800"/>
            <a:ext cx="8763000" cy="338554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শিখন ফলঃ 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পাঠ্যাংশটুকু শুনে বুঝতে পারবে।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সুন্দর বনের বিভিন্ন প্রাণীর নাম বলতে পারবে।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 পাঠ্যাংশটুকু শুদ্ধ ও স্পষ্ট উচ্চারনে পড়তে পারবে।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৪। সুন্দর বন সম্পর্কে বিভিন্ন প্রশ্নের উত্তর লিখতে পারবে।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609600"/>
            <a:ext cx="8305800" cy="397031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আবেগ সৃষ্টিঃ </a:t>
            </a:r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ছড়ার মাধ্যমে ।</a:t>
            </a:r>
          </a:p>
          <a:p>
            <a:pPr algn="ctr"/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আতা গাছে তোতা পাখি</a:t>
            </a:r>
          </a:p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ডালিম গাছে মৌ,</a:t>
            </a:r>
          </a:p>
          <a:p>
            <a:pPr algn="ctr"/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এত ডাকি তবু</a:t>
            </a:r>
          </a:p>
          <a:p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কথা কওনা কেন বউ।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imagesCA1AGBX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2286000"/>
            <a:ext cx="2354242" cy="222277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838200"/>
            <a:ext cx="6019800" cy="1107996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উপস্থাপনের ধাপঃ </a:t>
            </a:r>
            <a:endParaRPr lang="en-US" sz="6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untitl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236974"/>
            <a:ext cx="6096000" cy="3990696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629400" y="4572000"/>
            <a:ext cx="2362200" cy="52322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সুন্দরবনের মানচিত্র </a:t>
            </a:r>
            <a:endParaRPr lang="en-US" sz="2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2438400" y="5410200"/>
            <a:ext cx="2362200" cy="762000"/>
          </a:xfrm>
          <a:ln w="57150">
            <a:solidFill>
              <a:srgbClr val="C00000"/>
            </a:solidFill>
          </a:ln>
        </p:spPr>
        <p:txBody>
          <a:bodyPr>
            <a:normAutofit fontScale="90000"/>
          </a:bodyPr>
          <a:lstStyle/>
          <a:p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সুন্দর বন  </a:t>
            </a:r>
            <a:endParaRPr lang="en-US" sz="5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Placeholder 4" descr="forest1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0650" b="10650"/>
          <a:stretch>
            <a:fillRect/>
          </a:stretch>
        </p:blipFill>
        <p:spPr>
          <a:xfrm>
            <a:off x="685800" y="98425"/>
            <a:ext cx="6477000" cy="4857750"/>
          </a:xfrm>
          <a:ln w="57150">
            <a:solidFill>
              <a:srgbClr val="C00000"/>
            </a:solidFill>
          </a:ln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5105400"/>
            <a:ext cx="4343400" cy="381000"/>
          </a:xfrm>
        </p:spPr>
        <p:txBody>
          <a:bodyPr>
            <a:normAutofit fontScale="40000" lnSpcReduction="20000"/>
          </a:bodyPr>
          <a:lstStyle/>
          <a:p>
            <a:r>
              <a:rPr lang="bn-BD" dirty="0" smtClean="0"/>
              <a:t>        </a:t>
            </a:r>
            <a:r>
              <a:rPr lang="bn-BD" sz="3200" dirty="0" smtClean="0"/>
              <a:t> </a:t>
            </a:r>
            <a:r>
              <a:rPr lang="bn-BD" sz="38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5100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bn-BD" sz="3800" dirty="0" smtClean="0">
                <a:latin typeface="NikoshBAN" pitchFamily="2" charset="0"/>
                <a:cs typeface="NikoshBAN" pitchFamily="2" charset="0"/>
              </a:rPr>
              <a:t>       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304800"/>
            <a:ext cx="7620000" cy="5405438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962400" y="6019801"/>
            <a:ext cx="2209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বাওয়ালি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 descr="imagesCAN7SX2Q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8451" r="8451"/>
          <a:stretch>
            <a:fillRect/>
          </a:stretch>
        </p:blipFill>
        <p:spPr>
          <a:xfrm>
            <a:off x="152399" y="304801"/>
            <a:ext cx="5562601" cy="3428999"/>
          </a:xfrm>
          <a:ln w="38100">
            <a:solidFill>
              <a:schemeClr val="tx1"/>
            </a:solidFill>
          </a:ln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3810000"/>
            <a:ext cx="4114800" cy="838200"/>
          </a:xfrm>
          <a:ln w="38100">
            <a:solidFill>
              <a:srgbClr val="00B050"/>
            </a:solidFill>
          </a:ln>
        </p:spPr>
        <p:txBody>
          <a:bodyPr>
            <a:noAutofit/>
          </a:bodyPr>
          <a:lstStyle/>
          <a:p>
            <a:r>
              <a:rPr lang="bn-BD" sz="4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bn-BD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রয়েল বেঙ্গল টাইগার </a:t>
            </a:r>
            <a:endParaRPr lang="en-US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715000" y="1981200"/>
            <a:ext cx="8382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477000" y="2057401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বাঘ মাংসাশী প্রাণী 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_959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381000"/>
            <a:ext cx="6945624" cy="4910276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429000" y="5562600"/>
            <a:ext cx="2286000" cy="110799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মৌচাক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rwegian_forest_ca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04800"/>
            <a:ext cx="7391400" cy="5257800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590800" y="5867400"/>
            <a:ext cx="3200400" cy="83099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বন বেড়াল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Placeholder 4" descr="beautifully-colored-fox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358" r="7358"/>
          <a:stretch>
            <a:fillRect/>
          </a:stretch>
        </p:blipFill>
        <p:spPr>
          <a:xfrm>
            <a:off x="1066800" y="304800"/>
            <a:ext cx="7772400" cy="4570886"/>
          </a:xfrm>
          <a:ln w="38100">
            <a:solidFill>
              <a:srgbClr val="0070C0"/>
            </a:solidFill>
          </a:ln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4600" y="5181600"/>
            <a:ext cx="4648200" cy="1066800"/>
          </a:xfrm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dirty="0" smtClean="0"/>
              <a:t>           </a:t>
            </a:r>
            <a:r>
              <a:rPr lang="bn-BD" sz="4800" dirty="0" smtClean="0"/>
              <a:t>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শেয়াল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4953000"/>
            <a:ext cx="1981200" cy="762000"/>
          </a:xfrm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4000" dirty="0" smtClean="0"/>
              <a:t>                  ভালুক</a:t>
            </a:r>
            <a:endParaRPr lang="en-US" sz="4000" dirty="0"/>
          </a:p>
        </p:txBody>
      </p:sp>
      <p:pic>
        <p:nvPicPr>
          <p:cNvPr id="5" name="Picture Placeholder 4" descr="imagesCAZENMCH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64" r="64"/>
          <a:stretch>
            <a:fillRect/>
          </a:stretch>
        </p:blipFill>
        <p:spPr>
          <a:xfrm>
            <a:off x="762000" y="185341"/>
            <a:ext cx="7772400" cy="4542234"/>
          </a:xfrm>
          <a:ln w="38100">
            <a:solidFill>
              <a:schemeClr val="accent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5410200"/>
            <a:ext cx="5486400" cy="566738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Placeholder 4" descr="imagesCAZNDAFX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2667" r="12667"/>
          <a:stretch>
            <a:fillRect/>
          </a:stretch>
        </p:blipFill>
        <p:spPr>
          <a:xfrm>
            <a:off x="762000" y="152400"/>
            <a:ext cx="7848600" cy="4743450"/>
          </a:xfrm>
          <a:ln w="38100">
            <a:solidFill>
              <a:srgbClr val="FF0000"/>
            </a:solidFill>
          </a:ln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14800" y="5257800"/>
            <a:ext cx="2057400" cy="838200"/>
          </a:xfrm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সাপ</a:t>
            </a:r>
            <a:endParaRPr lang="en-US" sz="6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CAN7SX2Q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81000"/>
            <a:ext cx="2705100" cy="1685925"/>
          </a:xfrm>
          <a:prstGeom prst="rect">
            <a:avLst/>
          </a:prstGeom>
        </p:spPr>
      </p:pic>
      <p:pic>
        <p:nvPicPr>
          <p:cNvPr id="3" name="Picture 2" descr="Norwegian_forest_ca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57600" y="228600"/>
            <a:ext cx="1776506" cy="1824669"/>
          </a:xfrm>
          <a:prstGeom prst="rect">
            <a:avLst/>
          </a:prstGeom>
        </p:spPr>
      </p:pic>
      <p:pic>
        <p:nvPicPr>
          <p:cNvPr id="4" name="Picture 3" descr="imagesCAZNDAF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9929" y="304800"/>
            <a:ext cx="2993571" cy="1676400"/>
          </a:xfrm>
          <a:prstGeom prst="rect">
            <a:avLst/>
          </a:prstGeom>
        </p:spPr>
      </p:pic>
      <p:pic>
        <p:nvPicPr>
          <p:cNvPr id="5" name="Picture 4" descr="beautifully-colored-fox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2971800"/>
            <a:ext cx="2733536" cy="1824631"/>
          </a:xfrm>
          <a:prstGeom prst="rect">
            <a:avLst/>
          </a:prstGeom>
        </p:spPr>
      </p:pic>
      <p:pic>
        <p:nvPicPr>
          <p:cNvPr id="6" name="Picture 5" descr="imagesCAZENMCH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138" y="2895600"/>
            <a:ext cx="2674262" cy="1828800"/>
          </a:xfrm>
          <a:prstGeom prst="rect">
            <a:avLst/>
          </a:prstGeom>
        </p:spPr>
      </p:pic>
      <p:pic>
        <p:nvPicPr>
          <p:cNvPr id="7" name="Picture 6" descr="image_959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9000" y="2971800"/>
            <a:ext cx="2600325" cy="1838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9400" y="152400"/>
            <a:ext cx="2514600" cy="1447799"/>
          </a:xfrm>
          <a:ln w="38100">
            <a:solidFill>
              <a:srgbClr val="FFC000"/>
            </a:solidFill>
          </a:ln>
        </p:spPr>
        <p:txBody>
          <a:bodyPr>
            <a:normAutofit/>
          </a:bodyPr>
          <a:lstStyle/>
          <a:p>
            <a:r>
              <a:rPr lang="bn-BD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শব্দার্থ</a:t>
            </a:r>
            <a:endParaRPr lang="en-US" sz="7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828800"/>
            <a:ext cx="7772400" cy="4572000"/>
          </a:xfrm>
          <a:ln w="38100">
            <a:solidFill>
              <a:srgbClr val="FFC000"/>
            </a:solidFill>
          </a:ln>
        </p:spPr>
        <p:txBody>
          <a:bodyPr>
            <a:normAutofit fontScale="40000" lnSpcReduction="20000"/>
          </a:bodyPr>
          <a:lstStyle/>
          <a:p>
            <a:endParaRPr lang="bn-BD" dirty="0" smtClean="0"/>
          </a:p>
          <a:p>
            <a:r>
              <a:rPr lang="bn-BD" sz="19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শব্দ</a:t>
            </a:r>
            <a:r>
              <a:rPr lang="bn-BD" sz="19200" dirty="0" smtClean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bn-BD" sz="19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অর্থ </a:t>
            </a:r>
          </a:p>
          <a:p>
            <a:r>
              <a:rPr lang="bn-BD" sz="1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কৃষিকাজ </a:t>
            </a:r>
            <a:r>
              <a:rPr lang="en-US" sz="128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128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1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চাষাবাদ </a:t>
            </a:r>
          </a:p>
          <a:p>
            <a:r>
              <a:rPr lang="bn-BD" sz="1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পরিশ্রম                  কষ্ট </a:t>
            </a:r>
          </a:p>
          <a:p>
            <a:r>
              <a:rPr lang="bn-BD" sz="1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সমতল ভূমি                  সমান   </a:t>
            </a:r>
          </a:p>
          <a:p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4" name="Picture 3" descr="2012-10-20-13-51-37-008060000-farmer_flv_we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7196" y="3128010"/>
            <a:ext cx="947604" cy="60579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5" name="Picture 4" descr="Green-Land-Tree-shado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1800" y="5410200"/>
            <a:ext cx="1219200" cy="68580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6" name="Picture 5" descr="woo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864" y="3886200"/>
            <a:ext cx="1165136" cy="914399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76600" y="2130425"/>
            <a:ext cx="4038600" cy="1470025"/>
          </a:xfrm>
          <a:ln w="57150"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bn-BD" sz="8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আদর্শ পাঠ </a:t>
            </a:r>
            <a:endParaRPr lang="en-US" sz="8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2130425"/>
            <a:ext cx="5334000" cy="1470025"/>
          </a:xfrm>
          <a:ln w="38100"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bn-BD" sz="8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নিরব পাঠঃ </a:t>
            </a:r>
            <a:endParaRPr lang="en-US" sz="8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295400"/>
          </a:xfrm>
          <a:ln w="38100"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bn-BD" sz="6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পাঠ্যাংশটুকু নিরবে পড়। </a:t>
            </a:r>
            <a:endParaRPr lang="en-US" sz="60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2130425"/>
            <a:ext cx="5867400" cy="1470025"/>
          </a:xfrm>
          <a:ln w="38100"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bn-BD" sz="8000" dirty="0" smtClean="0">
                <a:solidFill>
                  <a:schemeClr val="accent4"/>
                </a:solidFill>
                <a:latin typeface="NikoshBAN" pitchFamily="2" charset="0"/>
                <a:cs typeface="NikoshBAN" pitchFamily="2" charset="0"/>
              </a:rPr>
              <a:t>দলীয় কাজঃ</a:t>
            </a:r>
            <a:endParaRPr lang="en-US" sz="8000" dirty="0">
              <a:solidFill>
                <a:schemeClr val="accent4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229600" cy="838200"/>
          </a:xfrm>
          <a:ln w="38100"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বাওয়ালিদের কথা দলে আলোচনা করে ৩টি বাক্য লিখ। 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2130425"/>
            <a:ext cx="4953000" cy="1470025"/>
          </a:xfrm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bn-BD" sz="7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7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886200"/>
            <a:ext cx="8001000" cy="1752600"/>
          </a:xfrm>
          <a:ln w="38100"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pPr algn="l"/>
            <a:r>
              <a:rPr lang="bn-BD" sz="5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১। বাওয়ালি কাদের নাম?  </a:t>
            </a:r>
          </a:p>
          <a:p>
            <a:pPr algn="l"/>
            <a:r>
              <a:rPr lang="bn-BD" sz="47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২।সুন্দরবন বাংলাদেশের কোন জায়গায় রয়েছে? </a:t>
            </a:r>
          </a:p>
          <a:p>
            <a:pPr algn="l"/>
            <a:r>
              <a:rPr lang="bn-BD" sz="5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৩।টোঙ কাকে বলে?</a:t>
            </a:r>
            <a:endParaRPr lang="en-US" sz="5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28600"/>
            <a:ext cx="5410200" cy="1143000"/>
          </a:xfrm>
          <a:ln w="57150">
            <a:solidFill>
              <a:srgbClr val="00B050"/>
            </a:solidFill>
          </a:ln>
        </p:spPr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সকলকে ধন্যবাদ </a:t>
            </a:r>
            <a:endParaRPr lang="en-US" sz="7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imagesCALWGN8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524000"/>
            <a:ext cx="6781800" cy="5071742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176</Words>
  <Application>Microsoft Office PowerPoint</Application>
  <PresentationFormat>On-screen Show (4:3)</PresentationFormat>
  <Paragraphs>50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সুন্দর বন  </vt:lpstr>
      <vt:lpstr>Slide 8</vt:lpstr>
      <vt:lpstr>Slide 9</vt:lpstr>
      <vt:lpstr>Slide 10</vt:lpstr>
      <vt:lpstr>Slide 11</vt:lpstr>
      <vt:lpstr>Slide 12</vt:lpstr>
      <vt:lpstr>                  ভালুক</vt:lpstr>
      <vt:lpstr>Slide 14</vt:lpstr>
      <vt:lpstr>Slide 15</vt:lpstr>
      <vt:lpstr>শব্দার্থ</vt:lpstr>
      <vt:lpstr>আদর্শ পাঠ </vt:lpstr>
      <vt:lpstr>নিরব পাঠঃ </vt:lpstr>
      <vt:lpstr>দলীয় কাজঃ</vt:lpstr>
      <vt:lpstr>মূল্যায়ন</vt:lpstr>
      <vt:lpstr>সকলকে ধন্যবাদ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</dc:creator>
  <cp:lastModifiedBy>Pti</cp:lastModifiedBy>
  <cp:revision>100</cp:revision>
  <dcterms:created xsi:type="dcterms:W3CDTF">2006-08-16T00:00:00Z</dcterms:created>
  <dcterms:modified xsi:type="dcterms:W3CDTF">2013-05-30T05:46:13Z</dcterms:modified>
</cp:coreProperties>
</file>